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838" r:id="rId5"/>
  </p:sldMasterIdLst>
  <p:notesMasterIdLst>
    <p:notesMasterId r:id="rId20"/>
  </p:notesMasterIdLst>
  <p:sldIdLst>
    <p:sldId id="1952" r:id="rId6"/>
    <p:sldId id="1962" r:id="rId7"/>
    <p:sldId id="1965" r:id="rId8"/>
    <p:sldId id="1966" r:id="rId9"/>
    <p:sldId id="1967" r:id="rId10"/>
    <p:sldId id="1980" r:id="rId11"/>
    <p:sldId id="1968" r:id="rId12"/>
    <p:sldId id="1984" r:id="rId13"/>
    <p:sldId id="1978" r:id="rId14"/>
    <p:sldId id="1979" r:id="rId15"/>
    <p:sldId id="1982" r:id="rId16"/>
    <p:sldId id="1981" r:id="rId17"/>
    <p:sldId id="1983" r:id="rId18"/>
    <p:sldId id="269" r:id="rId19"/>
  </p:sldIdLst>
  <p:sldSz cx="9144000" cy="5143500" type="screen16x9"/>
  <p:notesSz cx="7010400" cy="92964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7CF0C2E-7C6C-4945-B436-2E2529B806FB}">
          <p14:sldIdLst>
            <p14:sldId id="1952"/>
          </p14:sldIdLst>
        </p14:section>
        <p14:section name="Project Detailing" id="{AE277C95-68F2-4D3F-BE70-E85082A6F729}">
          <p14:sldIdLst>
            <p14:sldId id="1962"/>
            <p14:sldId id="1965"/>
            <p14:sldId id="1966"/>
            <p14:sldId id="1967"/>
            <p14:sldId id="1980"/>
            <p14:sldId id="1968"/>
            <p14:sldId id="1984"/>
            <p14:sldId id="1978"/>
            <p14:sldId id="1979"/>
            <p14:sldId id="1982"/>
            <p14:sldId id="1981"/>
            <p14:sldId id="1983"/>
            <p14:sldId id="269"/>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rutha S" initials="AS" lastIdx="2" clrIdx="0">
    <p:extLst>
      <p:ext uri="{19B8F6BF-5375-455C-9EA6-DF929625EA0E}">
        <p15:presenceInfo xmlns:p15="http://schemas.microsoft.com/office/powerpoint/2012/main" userId="S-1-5-21-1594105604-433220334-1481692675-42639" providerId="AD"/>
      </p:ext>
    </p:extLst>
  </p:cmAuthor>
  <p:cmAuthor id="2" name="Jagyan Prakash Mishra" initials="JPM" lastIdx="1" clrIdx="1">
    <p:extLst>
      <p:ext uri="{19B8F6BF-5375-455C-9EA6-DF929625EA0E}">
        <p15:presenceInfo xmlns:p15="http://schemas.microsoft.com/office/powerpoint/2012/main" userId="S::Jagyan.Mishra@Ltts.com::e9006520-dcc7-4ee7-b55f-4f75dfb5799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8EFF"/>
    <a:srgbClr val="CFD5EA"/>
    <a:srgbClr val="0077BD"/>
    <a:srgbClr val="003F72"/>
    <a:srgbClr val="F8C300"/>
    <a:srgbClr val="1F1A17"/>
    <a:srgbClr val="989898"/>
    <a:srgbClr val="3576D7"/>
    <a:srgbClr val="7F7F7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868" autoAdjust="0"/>
    <p:restoredTop sz="94660"/>
  </p:normalViewPr>
  <p:slideViewPr>
    <p:cSldViewPr snapToGrid="0">
      <p:cViewPr varScale="1">
        <p:scale>
          <a:sx n="84" d="100"/>
          <a:sy n="84" d="100"/>
        </p:scale>
        <p:origin x="692"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media/image1.png>
</file>

<file path=ppt/media/image10.jpeg>
</file>

<file path=ppt/media/image11.png>
</file>

<file path=ppt/media/image12.jpeg>
</file>

<file path=ppt/media/image13.png>
</file>

<file path=ppt/media/image2.png>
</file>

<file path=ppt/media/image3.png>
</file>

<file path=ppt/media/image4.pn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IN"/>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224EFDFF-52FB-4AA1-8619-FE2EB8C25240}" type="datetimeFigureOut">
              <a:rPr lang="en-IN" smtClean="0"/>
              <a:pPr/>
              <a:t>15-07-2021</a:t>
            </a:fld>
            <a:endParaRPr lang="en-IN"/>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IN"/>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IN"/>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10A5A8A1-DC91-404B-B6EF-9243D3169412}" type="slidenum">
              <a:rPr lang="en-IN" smtClean="0"/>
              <a:pPr/>
              <a:t>‹#›</a:t>
            </a:fld>
            <a:endParaRPr lang="en-IN"/>
          </a:p>
        </p:txBody>
      </p:sp>
    </p:spTree>
    <p:extLst>
      <p:ext uri="{BB962C8B-B14F-4D97-AF65-F5344CB8AC3E}">
        <p14:creationId xmlns:p14="http://schemas.microsoft.com/office/powerpoint/2010/main" val="36701142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0A5A8A1-DC91-404B-B6EF-9243D3169412}" type="slidenum">
              <a:rPr lang="en-IN" smtClean="0"/>
              <a:pPr/>
              <a:t>2</a:t>
            </a:fld>
            <a:endParaRPr lang="en-IN"/>
          </a:p>
        </p:txBody>
      </p:sp>
    </p:spTree>
    <p:extLst>
      <p:ext uri="{BB962C8B-B14F-4D97-AF65-F5344CB8AC3E}">
        <p14:creationId xmlns:p14="http://schemas.microsoft.com/office/powerpoint/2010/main" val="1306266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213" name="Group 212"/>
          <p:cNvGrpSpPr/>
          <p:nvPr userDrawn="1"/>
        </p:nvGrpSpPr>
        <p:grpSpPr bwMode="gray">
          <a:xfrm>
            <a:off x="-1" y="0"/>
            <a:ext cx="9137515" cy="4914900"/>
            <a:chOff x="-1" y="0"/>
            <a:chExt cx="9137515" cy="4914900"/>
          </a:xfrm>
        </p:grpSpPr>
        <p:cxnSp>
          <p:nvCxnSpPr>
            <p:cNvPr id="63" name="Straight Connector 62"/>
            <p:cNvCxnSpPr/>
            <p:nvPr userDrawn="1"/>
          </p:nvCxnSpPr>
          <p:spPr bwMode="gray">
            <a:xfrm>
              <a:off x="14257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userDrawn="1"/>
          </p:nvCxnSpPr>
          <p:spPr bwMode="gray">
            <a:xfrm>
              <a:off x="29530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userDrawn="1"/>
          </p:nvCxnSpPr>
          <p:spPr bwMode="gray">
            <a:xfrm>
              <a:off x="44802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userDrawn="1"/>
          </p:nvCxnSpPr>
          <p:spPr bwMode="gray">
            <a:xfrm>
              <a:off x="60075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userDrawn="1"/>
          </p:nvCxnSpPr>
          <p:spPr bwMode="gray">
            <a:xfrm>
              <a:off x="75348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userDrawn="1"/>
          </p:nvCxnSpPr>
          <p:spPr bwMode="gray">
            <a:xfrm>
              <a:off x="90621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userDrawn="1"/>
          </p:nvCxnSpPr>
          <p:spPr bwMode="gray">
            <a:xfrm>
              <a:off x="105894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userDrawn="1"/>
          </p:nvCxnSpPr>
          <p:spPr bwMode="gray">
            <a:xfrm>
              <a:off x="121167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userDrawn="1"/>
          </p:nvCxnSpPr>
          <p:spPr bwMode="gray">
            <a:xfrm>
              <a:off x="136440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userDrawn="1"/>
          </p:nvCxnSpPr>
          <p:spPr bwMode="gray">
            <a:xfrm>
              <a:off x="151713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userDrawn="1"/>
          </p:nvCxnSpPr>
          <p:spPr bwMode="gray">
            <a:xfrm>
              <a:off x="166986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userDrawn="1"/>
          </p:nvCxnSpPr>
          <p:spPr bwMode="gray">
            <a:xfrm>
              <a:off x="182259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userDrawn="1"/>
          </p:nvCxnSpPr>
          <p:spPr bwMode="gray">
            <a:xfrm>
              <a:off x="197532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userDrawn="1"/>
          </p:nvCxnSpPr>
          <p:spPr bwMode="gray">
            <a:xfrm>
              <a:off x="212805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bwMode="gray">
            <a:xfrm>
              <a:off x="228078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bwMode="gray">
            <a:xfrm>
              <a:off x="243351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bwMode="gray">
            <a:xfrm>
              <a:off x="258624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bwMode="gray">
            <a:xfrm>
              <a:off x="273897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userDrawn="1"/>
          </p:nvCxnSpPr>
          <p:spPr bwMode="gray">
            <a:xfrm>
              <a:off x="289170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userDrawn="1"/>
          </p:nvCxnSpPr>
          <p:spPr bwMode="gray">
            <a:xfrm>
              <a:off x="304443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userDrawn="1"/>
          </p:nvCxnSpPr>
          <p:spPr bwMode="gray">
            <a:xfrm>
              <a:off x="319716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userDrawn="1"/>
          </p:nvCxnSpPr>
          <p:spPr bwMode="gray">
            <a:xfrm>
              <a:off x="334989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userDrawn="1"/>
          </p:nvCxnSpPr>
          <p:spPr bwMode="gray">
            <a:xfrm>
              <a:off x="350262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userDrawn="1"/>
          </p:nvCxnSpPr>
          <p:spPr bwMode="gray">
            <a:xfrm>
              <a:off x="365535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userDrawn="1"/>
          </p:nvCxnSpPr>
          <p:spPr bwMode="gray">
            <a:xfrm>
              <a:off x="380808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userDrawn="1"/>
          </p:nvCxnSpPr>
          <p:spPr bwMode="gray">
            <a:xfrm>
              <a:off x="396081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userDrawn="1"/>
          </p:nvCxnSpPr>
          <p:spPr bwMode="gray">
            <a:xfrm>
              <a:off x="411354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userDrawn="1"/>
          </p:nvCxnSpPr>
          <p:spPr bwMode="gray">
            <a:xfrm>
              <a:off x="426626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userDrawn="1"/>
          </p:nvCxnSpPr>
          <p:spPr bwMode="gray">
            <a:xfrm>
              <a:off x="441899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userDrawn="1"/>
          </p:nvCxnSpPr>
          <p:spPr bwMode="gray">
            <a:xfrm>
              <a:off x="457172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userDrawn="1"/>
          </p:nvCxnSpPr>
          <p:spPr bwMode="gray">
            <a:xfrm>
              <a:off x="472445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userDrawn="1"/>
          </p:nvCxnSpPr>
          <p:spPr bwMode="gray">
            <a:xfrm>
              <a:off x="487718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userDrawn="1"/>
          </p:nvCxnSpPr>
          <p:spPr bwMode="gray">
            <a:xfrm>
              <a:off x="502991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userDrawn="1"/>
          </p:nvCxnSpPr>
          <p:spPr bwMode="gray">
            <a:xfrm>
              <a:off x="518264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userDrawn="1"/>
          </p:nvCxnSpPr>
          <p:spPr bwMode="gray">
            <a:xfrm>
              <a:off x="533537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userDrawn="1"/>
          </p:nvCxnSpPr>
          <p:spPr bwMode="gray">
            <a:xfrm>
              <a:off x="548810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userDrawn="1"/>
          </p:nvCxnSpPr>
          <p:spPr bwMode="gray">
            <a:xfrm>
              <a:off x="564083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userDrawn="1"/>
          </p:nvCxnSpPr>
          <p:spPr bwMode="gray">
            <a:xfrm>
              <a:off x="579356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userDrawn="1"/>
          </p:nvCxnSpPr>
          <p:spPr bwMode="gray">
            <a:xfrm>
              <a:off x="594629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userDrawn="1"/>
          </p:nvCxnSpPr>
          <p:spPr bwMode="gray">
            <a:xfrm>
              <a:off x="609902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userDrawn="1"/>
          </p:nvCxnSpPr>
          <p:spPr bwMode="gray">
            <a:xfrm>
              <a:off x="625175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userDrawn="1"/>
          </p:nvCxnSpPr>
          <p:spPr bwMode="gray">
            <a:xfrm>
              <a:off x="640448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userDrawn="1"/>
          </p:nvCxnSpPr>
          <p:spPr bwMode="gray">
            <a:xfrm>
              <a:off x="655721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userDrawn="1"/>
          </p:nvCxnSpPr>
          <p:spPr bwMode="gray">
            <a:xfrm>
              <a:off x="670994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userDrawn="1"/>
          </p:nvCxnSpPr>
          <p:spPr bwMode="gray">
            <a:xfrm>
              <a:off x="686267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userDrawn="1"/>
          </p:nvCxnSpPr>
          <p:spPr bwMode="gray">
            <a:xfrm>
              <a:off x="701540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userDrawn="1"/>
          </p:nvCxnSpPr>
          <p:spPr bwMode="gray">
            <a:xfrm>
              <a:off x="716813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a:off x="732086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a:off x="747359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userDrawn="1"/>
          </p:nvCxnSpPr>
          <p:spPr bwMode="gray">
            <a:xfrm>
              <a:off x="762632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userDrawn="1"/>
          </p:nvCxnSpPr>
          <p:spPr bwMode="gray">
            <a:xfrm>
              <a:off x="777905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userDrawn="1"/>
          </p:nvCxnSpPr>
          <p:spPr bwMode="gray">
            <a:xfrm>
              <a:off x="793178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userDrawn="1"/>
          </p:nvCxnSpPr>
          <p:spPr bwMode="gray">
            <a:xfrm>
              <a:off x="808450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userDrawn="1"/>
          </p:nvCxnSpPr>
          <p:spPr bwMode="gray">
            <a:xfrm>
              <a:off x="823723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userDrawn="1"/>
          </p:nvCxnSpPr>
          <p:spPr bwMode="gray">
            <a:xfrm>
              <a:off x="838996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userDrawn="1"/>
          </p:nvCxnSpPr>
          <p:spPr bwMode="gray">
            <a:xfrm>
              <a:off x="854269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userDrawn="1"/>
          </p:nvCxnSpPr>
          <p:spPr bwMode="gray">
            <a:xfrm>
              <a:off x="869542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userDrawn="1"/>
          </p:nvCxnSpPr>
          <p:spPr bwMode="gray">
            <a:xfrm>
              <a:off x="884815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userDrawn="1"/>
          </p:nvCxnSpPr>
          <p:spPr bwMode="gray">
            <a:xfrm>
              <a:off x="900088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userDrawn="1"/>
          </p:nvCxnSpPr>
          <p:spPr bwMode="gray">
            <a:xfrm flipH="1">
              <a:off x="-1" y="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userDrawn="1"/>
          </p:nvCxnSpPr>
          <p:spPr bwMode="gray">
            <a:xfrm flipH="1">
              <a:off x="-1" y="15283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userDrawn="1"/>
          </p:nvCxnSpPr>
          <p:spPr bwMode="gray">
            <a:xfrm flipH="1">
              <a:off x="-1" y="30567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userDrawn="1"/>
          </p:nvCxnSpPr>
          <p:spPr bwMode="gray">
            <a:xfrm flipH="1">
              <a:off x="-1" y="45851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userDrawn="1"/>
          </p:nvCxnSpPr>
          <p:spPr bwMode="gray">
            <a:xfrm flipH="1">
              <a:off x="-1" y="61135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userDrawn="1"/>
          </p:nvCxnSpPr>
          <p:spPr bwMode="gray">
            <a:xfrm flipH="1">
              <a:off x="-1" y="76419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userDrawn="1"/>
          </p:nvCxnSpPr>
          <p:spPr bwMode="gray">
            <a:xfrm flipH="1">
              <a:off x="-1" y="91702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userDrawn="1"/>
          </p:nvCxnSpPr>
          <p:spPr bwMode="gray">
            <a:xfrm flipH="1">
              <a:off x="-1" y="106986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userDrawn="1"/>
          </p:nvCxnSpPr>
          <p:spPr bwMode="gray">
            <a:xfrm flipH="1">
              <a:off x="-1" y="122270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userDrawn="1"/>
          </p:nvCxnSpPr>
          <p:spPr bwMode="gray">
            <a:xfrm flipH="1">
              <a:off x="-1" y="137554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userDrawn="1"/>
          </p:nvCxnSpPr>
          <p:spPr bwMode="gray">
            <a:xfrm flipH="1">
              <a:off x="-1" y="152838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userDrawn="1"/>
          </p:nvCxnSpPr>
          <p:spPr bwMode="gray">
            <a:xfrm flipH="1">
              <a:off x="-1" y="168121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userDrawn="1"/>
          </p:nvCxnSpPr>
          <p:spPr bwMode="gray">
            <a:xfrm flipH="1">
              <a:off x="-1" y="183405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userDrawn="1"/>
          </p:nvCxnSpPr>
          <p:spPr bwMode="gray">
            <a:xfrm flipH="1">
              <a:off x="-1" y="198689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userDrawn="1"/>
          </p:nvCxnSpPr>
          <p:spPr bwMode="gray">
            <a:xfrm flipH="1">
              <a:off x="-1" y="213973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userDrawn="1"/>
          </p:nvCxnSpPr>
          <p:spPr bwMode="gray">
            <a:xfrm flipH="1">
              <a:off x="-1" y="229257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userDrawn="1"/>
          </p:nvCxnSpPr>
          <p:spPr bwMode="gray">
            <a:xfrm flipH="1">
              <a:off x="-1" y="244540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userDrawn="1"/>
          </p:nvCxnSpPr>
          <p:spPr bwMode="gray">
            <a:xfrm flipH="1">
              <a:off x="-1" y="259824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userDrawn="1"/>
          </p:nvCxnSpPr>
          <p:spPr bwMode="gray">
            <a:xfrm flipH="1">
              <a:off x="-1" y="275108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userDrawn="1"/>
          </p:nvCxnSpPr>
          <p:spPr bwMode="gray">
            <a:xfrm flipH="1">
              <a:off x="-1" y="290392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userDrawn="1"/>
          </p:nvCxnSpPr>
          <p:spPr bwMode="gray">
            <a:xfrm flipH="1">
              <a:off x="-1" y="305676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userDrawn="1"/>
          </p:nvCxnSpPr>
          <p:spPr bwMode="gray">
            <a:xfrm flipH="1">
              <a:off x="-1" y="320959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userDrawn="1"/>
          </p:nvCxnSpPr>
          <p:spPr bwMode="gray">
            <a:xfrm flipH="1">
              <a:off x="-1" y="336243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userDrawn="1"/>
          </p:nvCxnSpPr>
          <p:spPr bwMode="gray">
            <a:xfrm flipH="1">
              <a:off x="-1" y="351527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userDrawn="1"/>
          </p:nvCxnSpPr>
          <p:spPr bwMode="gray">
            <a:xfrm flipH="1">
              <a:off x="-1" y="366811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userDrawn="1"/>
          </p:nvCxnSpPr>
          <p:spPr bwMode="gray">
            <a:xfrm flipH="1">
              <a:off x="-1" y="382095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userDrawn="1"/>
          </p:nvCxnSpPr>
          <p:spPr bwMode="gray">
            <a:xfrm flipH="1">
              <a:off x="-1" y="397378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userDrawn="1"/>
          </p:nvCxnSpPr>
          <p:spPr bwMode="gray">
            <a:xfrm flipH="1">
              <a:off x="-1" y="412662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userDrawn="1"/>
          </p:nvCxnSpPr>
          <p:spPr bwMode="gray">
            <a:xfrm flipH="1">
              <a:off x="-1" y="427946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userDrawn="1"/>
          </p:nvCxnSpPr>
          <p:spPr bwMode="gray">
            <a:xfrm flipH="1">
              <a:off x="-1" y="443817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userDrawn="1"/>
          </p:nvCxnSpPr>
          <p:spPr bwMode="gray">
            <a:xfrm flipH="1">
              <a:off x="-1" y="459100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userDrawn="1"/>
          </p:nvCxnSpPr>
          <p:spPr bwMode="gray">
            <a:xfrm flipH="1">
              <a:off x="-1" y="474384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userDrawn="1"/>
          </p:nvCxnSpPr>
          <p:spPr bwMode="gray">
            <a:xfrm flipH="1">
              <a:off x="-1" y="489668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userDrawn="1"/>
        </p:nvGrpSpPr>
        <p:grpSpPr bwMode="gray">
          <a:xfrm>
            <a:off x="200226" y="755329"/>
            <a:ext cx="799280" cy="844787"/>
            <a:chOff x="-3330575" y="3005138"/>
            <a:chExt cx="1533526" cy="1620837"/>
          </a:xfrm>
          <a:solidFill>
            <a:srgbClr val="003F72"/>
          </a:solidFill>
        </p:grpSpPr>
        <p:sp>
          <p:nvSpPr>
            <p:cNvPr id="9" name="Freeform 6"/>
            <p:cNvSpPr>
              <a:spLocks/>
            </p:cNvSpPr>
            <p:nvPr/>
          </p:nvSpPr>
          <p:spPr bwMode="gray">
            <a:xfrm>
              <a:off x="-3330575" y="3005138"/>
              <a:ext cx="1233488" cy="1620837"/>
            </a:xfrm>
            <a:custGeom>
              <a:avLst/>
              <a:gdLst>
                <a:gd name="T0" fmla="*/ 621 w 777"/>
                <a:gd name="T1" fmla="*/ 0 h 1021"/>
                <a:gd name="T2" fmla="*/ 0 w 777"/>
                <a:gd name="T3" fmla="*/ 1021 h 1021"/>
                <a:gd name="T4" fmla="*/ 621 w 777"/>
                <a:gd name="T5" fmla="*/ 1021 h 1021"/>
                <a:gd name="T6" fmla="*/ 777 w 777"/>
                <a:gd name="T7" fmla="*/ 785 h 1021"/>
                <a:gd name="T8" fmla="*/ 231 w 777"/>
                <a:gd name="T9" fmla="*/ 785 h 1021"/>
                <a:gd name="T10" fmla="*/ 699 w 777"/>
                <a:gd name="T11" fmla="*/ 0 h 1021"/>
                <a:gd name="T12" fmla="*/ 621 w 777"/>
                <a:gd name="T13" fmla="*/ 0 h 1021"/>
              </a:gdLst>
              <a:ahLst/>
              <a:cxnLst>
                <a:cxn ang="0">
                  <a:pos x="T0" y="T1"/>
                </a:cxn>
                <a:cxn ang="0">
                  <a:pos x="T2" y="T3"/>
                </a:cxn>
                <a:cxn ang="0">
                  <a:pos x="T4" y="T5"/>
                </a:cxn>
                <a:cxn ang="0">
                  <a:pos x="T6" y="T7"/>
                </a:cxn>
                <a:cxn ang="0">
                  <a:pos x="T8" y="T9"/>
                </a:cxn>
                <a:cxn ang="0">
                  <a:pos x="T10" y="T11"/>
                </a:cxn>
                <a:cxn ang="0">
                  <a:pos x="T12" y="T13"/>
                </a:cxn>
              </a:cxnLst>
              <a:rect l="0" t="0" r="r" b="b"/>
              <a:pathLst>
                <a:path w="777" h="1021">
                  <a:moveTo>
                    <a:pt x="621" y="0"/>
                  </a:moveTo>
                  <a:lnTo>
                    <a:pt x="0" y="1021"/>
                  </a:lnTo>
                  <a:lnTo>
                    <a:pt x="621" y="1021"/>
                  </a:lnTo>
                  <a:lnTo>
                    <a:pt x="777" y="785"/>
                  </a:lnTo>
                  <a:lnTo>
                    <a:pt x="231" y="785"/>
                  </a:lnTo>
                  <a:lnTo>
                    <a:pt x="699" y="0"/>
                  </a:lnTo>
                  <a:lnTo>
                    <a:pt x="6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sp>
          <p:nvSpPr>
            <p:cNvPr id="10" name="Freeform 7"/>
            <p:cNvSpPr>
              <a:spLocks/>
            </p:cNvSpPr>
            <p:nvPr/>
          </p:nvSpPr>
          <p:spPr bwMode="gray">
            <a:xfrm>
              <a:off x="-2611437" y="3005138"/>
              <a:ext cx="814388" cy="1136650"/>
            </a:xfrm>
            <a:custGeom>
              <a:avLst/>
              <a:gdLst>
                <a:gd name="T0" fmla="*/ 435 w 513"/>
                <a:gd name="T1" fmla="*/ 0 h 716"/>
                <a:gd name="T2" fmla="*/ 513 w 513"/>
                <a:gd name="T3" fmla="*/ 0 h 716"/>
                <a:gd name="T4" fmla="*/ 78 w 513"/>
                <a:gd name="T5" fmla="*/ 716 h 716"/>
                <a:gd name="T6" fmla="*/ 0 w 513"/>
                <a:gd name="T7" fmla="*/ 716 h 716"/>
                <a:gd name="T8" fmla="*/ 435 w 513"/>
                <a:gd name="T9" fmla="*/ 0 h 716"/>
              </a:gdLst>
              <a:ahLst/>
              <a:cxnLst>
                <a:cxn ang="0">
                  <a:pos x="T0" y="T1"/>
                </a:cxn>
                <a:cxn ang="0">
                  <a:pos x="T2" y="T3"/>
                </a:cxn>
                <a:cxn ang="0">
                  <a:pos x="T4" y="T5"/>
                </a:cxn>
                <a:cxn ang="0">
                  <a:pos x="T6" y="T7"/>
                </a:cxn>
                <a:cxn ang="0">
                  <a:pos x="T8" y="T9"/>
                </a:cxn>
              </a:cxnLst>
              <a:rect l="0" t="0" r="r" b="b"/>
              <a:pathLst>
                <a:path w="513" h="716">
                  <a:moveTo>
                    <a:pt x="435" y="0"/>
                  </a:moveTo>
                  <a:lnTo>
                    <a:pt x="513" y="0"/>
                  </a:lnTo>
                  <a:lnTo>
                    <a:pt x="78" y="716"/>
                  </a:lnTo>
                  <a:lnTo>
                    <a:pt x="0" y="716"/>
                  </a:lnTo>
                  <a:lnTo>
                    <a:pt x="4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grpSp>
      <p:grpSp>
        <p:nvGrpSpPr>
          <p:cNvPr id="11" name="Group 10"/>
          <p:cNvGrpSpPr/>
          <p:nvPr userDrawn="1"/>
        </p:nvGrpSpPr>
        <p:grpSpPr bwMode="gray">
          <a:xfrm>
            <a:off x="4981240" y="1861069"/>
            <a:ext cx="747544" cy="809246"/>
            <a:chOff x="2301081" y="6662108"/>
            <a:chExt cx="1500188" cy="1624012"/>
          </a:xfrm>
          <a:solidFill>
            <a:srgbClr val="003F72"/>
          </a:solidFill>
        </p:grpSpPr>
        <p:sp>
          <p:nvSpPr>
            <p:cNvPr id="12" name="Freeform 8"/>
            <p:cNvSpPr>
              <a:spLocks/>
            </p:cNvSpPr>
            <p:nvPr/>
          </p:nvSpPr>
          <p:spPr bwMode="gray">
            <a:xfrm>
              <a:off x="2551906" y="6662108"/>
              <a:ext cx="1249363" cy="393700"/>
            </a:xfrm>
            <a:custGeom>
              <a:avLst/>
              <a:gdLst>
                <a:gd name="T0" fmla="*/ 402 w 787"/>
                <a:gd name="T1" fmla="*/ 248 h 248"/>
                <a:gd name="T2" fmla="*/ 633 w 787"/>
                <a:gd name="T3" fmla="*/ 248 h 248"/>
                <a:gd name="T4" fmla="*/ 787 w 787"/>
                <a:gd name="T5" fmla="*/ 0 h 248"/>
                <a:gd name="T6" fmla="*/ 151 w 787"/>
                <a:gd name="T7" fmla="*/ 0 h 248"/>
                <a:gd name="T8" fmla="*/ 0 w 787"/>
                <a:gd name="T9" fmla="*/ 246 h 248"/>
                <a:gd name="T10" fmla="*/ 402 w 787"/>
                <a:gd name="T11" fmla="*/ 248 h 248"/>
              </a:gdLst>
              <a:ahLst/>
              <a:cxnLst>
                <a:cxn ang="0">
                  <a:pos x="T0" y="T1"/>
                </a:cxn>
                <a:cxn ang="0">
                  <a:pos x="T2" y="T3"/>
                </a:cxn>
                <a:cxn ang="0">
                  <a:pos x="T4" y="T5"/>
                </a:cxn>
                <a:cxn ang="0">
                  <a:pos x="T6" y="T7"/>
                </a:cxn>
                <a:cxn ang="0">
                  <a:pos x="T8" y="T9"/>
                </a:cxn>
                <a:cxn ang="0">
                  <a:pos x="T10" y="T11"/>
                </a:cxn>
              </a:cxnLst>
              <a:rect l="0" t="0" r="r" b="b"/>
              <a:pathLst>
                <a:path w="787" h="248">
                  <a:moveTo>
                    <a:pt x="402" y="248"/>
                  </a:moveTo>
                  <a:lnTo>
                    <a:pt x="633" y="248"/>
                  </a:lnTo>
                  <a:lnTo>
                    <a:pt x="787" y="0"/>
                  </a:lnTo>
                  <a:lnTo>
                    <a:pt x="151" y="0"/>
                  </a:lnTo>
                  <a:lnTo>
                    <a:pt x="0" y="246"/>
                  </a:lnTo>
                  <a:lnTo>
                    <a:pt x="402" y="2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sp>
          <p:nvSpPr>
            <p:cNvPr id="13" name="Freeform 9"/>
            <p:cNvSpPr>
              <a:spLocks/>
            </p:cNvSpPr>
            <p:nvPr/>
          </p:nvSpPr>
          <p:spPr bwMode="gray">
            <a:xfrm>
              <a:off x="2683669" y="7162170"/>
              <a:ext cx="809625" cy="1123950"/>
            </a:xfrm>
            <a:custGeom>
              <a:avLst/>
              <a:gdLst>
                <a:gd name="T0" fmla="*/ 435 w 510"/>
                <a:gd name="T1" fmla="*/ 0 h 708"/>
                <a:gd name="T2" fmla="*/ 510 w 510"/>
                <a:gd name="T3" fmla="*/ 0 h 708"/>
                <a:gd name="T4" fmla="*/ 78 w 510"/>
                <a:gd name="T5" fmla="*/ 708 h 708"/>
                <a:gd name="T6" fmla="*/ 0 w 510"/>
                <a:gd name="T7" fmla="*/ 708 h 708"/>
                <a:gd name="T8" fmla="*/ 435 w 510"/>
                <a:gd name="T9" fmla="*/ 0 h 708"/>
              </a:gdLst>
              <a:ahLst/>
              <a:cxnLst>
                <a:cxn ang="0">
                  <a:pos x="T0" y="T1"/>
                </a:cxn>
                <a:cxn ang="0">
                  <a:pos x="T2" y="T3"/>
                </a:cxn>
                <a:cxn ang="0">
                  <a:pos x="T4" y="T5"/>
                </a:cxn>
                <a:cxn ang="0">
                  <a:pos x="T6" y="T7"/>
                </a:cxn>
                <a:cxn ang="0">
                  <a:pos x="T8" y="T9"/>
                </a:cxn>
              </a:cxnLst>
              <a:rect l="0" t="0" r="r" b="b"/>
              <a:pathLst>
                <a:path w="510" h="708">
                  <a:moveTo>
                    <a:pt x="435" y="0"/>
                  </a:moveTo>
                  <a:lnTo>
                    <a:pt x="510" y="0"/>
                  </a:lnTo>
                  <a:lnTo>
                    <a:pt x="78" y="708"/>
                  </a:lnTo>
                  <a:lnTo>
                    <a:pt x="0" y="708"/>
                  </a:lnTo>
                  <a:lnTo>
                    <a:pt x="4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sp>
          <p:nvSpPr>
            <p:cNvPr id="14" name="Freeform 10"/>
            <p:cNvSpPr>
              <a:spLocks/>
            </p:cNvSpPr>
            <p:nvPr/>
          </p:nvSpPr>
          <p:spPr bwMode="gray">
            <a:xfrm>
              <a:off x="2301081" y="7162170"/>
              <a:ext cx="803275" cy="1123950"/>
            </a:xfrm>
            <a:custGeom>
              <a:avLst/>
              <a:gdLst>
                <a:gd name="T0" fmla="*/ 430 w 506"/>
                <a:gd name="T1" fmla="*/ 0 h 708"/>
                <a:gd name="T2" fmla="*/ 506 w 506"/>
                <a:gd name="T3" fmla="*/ 0 h 708"/>
                <a:gd name="T4" fmla="*/ 76 w 506"/>
                <a:gd name="T5" fmla="*/ 708 h 708"/>
                <a:gd name="T6" fmla="*/ 0 w 506"/>
                <a:gd name="T7" fmla="*/ 708 h 708"/>
                <a:gd name="T8" fmla="*/ 430 w 506"/>
                <a:gd name="T9" fmla="*/ 0 h 708"/>
              </a:gdLst>
              <a:ahLst/>
              <a:cxnLst>
                <a:cxn ang="0">
                  <a:pos x="T0" y="T1"/>
                </a:cxn>
                <a:cxn ang="0">
                  <a:pos x="T2" y="T3"/>
                </a:cxn>
                <a:cxn ang="0">
                  <a:pos x="T4" y="T5"/>
                </a:cxn>
                <a:cxn ang="0">
                  <a:pos x="T6" y="T7"/>
                </a:cxn>
                <a:cxn ang="0">
                  <a:pos x="T8" y="T9"/>
                </a:cxn>
              </a:cxnLst>
              <a:rect l="0" t="0" r="r" b="b"/>
              <a:pathLst>
                <a:path w="506" h="708">
                  <a:moveTo>
                    <a:pt x="430" y="0"/>
                  </a:moveTo>
                  <a:lnTo>
                    <a:pt x="506" y="0"/>
                  </a:lnTo>
                  <a:lnTo>
                    <a:pt x="76" y="708"/>
                  </a:lnTo>
                  <a:lnTo>
                    <a:pt x="0" y="708"/>
                  </a:lnTo>
                  <a:lnTo>
                    <a:pt x="4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grpSp>
      <p:sp>
        <p:nvSpPr>
          <p:cNvPr id="2" name="Title 1"/>
          <p:cNvSpPr>
            <a:spLocks noGrp="1"/>
          </p:cNvSpPr>
          <p:nvPr userDrawn="1">
            <p:ph type="title" hasCustomPrompt="1"/>
          </p:nvPr>
        </p:nvSpPr>
        <p:spPr bwMode="gray">
          <a:xfrm>
            <a:off x="999506" y="755329"/>
            <a:ext cx="4052554" cy="1561151"/>
          </a:xfrm>
          <a:prstGeom prst="rect">
            <a:avLst/>
          </a:prstGeom>
        </p:spPr>
        <p:txBody>
          <a:bodyPr/>
          <a:lstStyle>
            <a:lvl1pPr algn="ctr">
              <a:defRPr sz="3200"/>
            </a:lvl1pPr>
          </a:lstStyle>
          <a:p>
            <a:r>
              <a:rPr lang="en-US"/>
              <a:t>Title Text</a:t>
            </a:r>
            <a:endParaRPr lang="en-IN"/>
          </a:p>
        </p:txBody>
      </p:sp>
      <p:sp>
        <p:nvSpPr>
          <p:cNvPr id="17" name="Freeform 17"/>
          <p:cNvSpPr>
            <a:spLocks/>
          </p:cNvSpPr>
          <p:nvPr userDrawn="1"/>
        </p:nvSpPr>
        <p:spPr bwMode="gray">
          <a:xfrm>
            <a:off x="0" y="2647838"/>
            <a:ext cx="2407675" cy="575724"/>
          </a:xfrm>
          <a:custGeom>
            <a:avLst/>
            <a:gdLst/>
            <a:ahLst/>
            <a:cxnLst/>
            <a:rect l="l" t="t" r="r" b="b"/>
            <a:pathLst>
              <a:path w="2402984" h="575724">
                <a:moveTo>
                  <a:pt x="0" y="0"/>
                </a:moveTo>
                <a:lnTo>
                  <a:pt x="2402984" y="0"/>
                </a:lnTo>
                <a:lnTo>
                  <a:pt x="2052676" y="575724"/>
                </a:lnTo>
                <a:lnTo>
                  <a:pt x="0" y="575724"/>
                </a:lnTo>
                <a:close/>
              </a:path>
            </a:pathLst>
          </a:custGeom>
          <a:solidFill>
            <a:srgbClr val="003F72"/>
          </a:solidFill>
          <a:ln>
            <a:noFill/>
          </a:ln>
        </p:spPr>
        <p:txBody>
          <a:bodyPr vert="horz" wrap="square" lIns="91440" tIns="45720" rIns="91440" bIns="45720" numCol="1" anchor="t" anchorCtr="0" compatLnSpc="1">
            <a:prstTxWarp prst="textNoShape">
              <a:avLst/>
            </a:prstTxWarp>
          </a:bodyPr>
          <a:lstStyle/>
          <a:p>
            <a:endParaRPr lang="en-IN"/>
          </a:p>
        </p:txBody>
      </p:sp>
      <p:grpSp>
        <p:nvGrpSpPr>
          <p:cNvPr id="18" name="Group 5"/>
          <p:cNvGrpSpPr>
            <a:grpSpLocks noChangeAspect="1"/>
          </p:cNvGrpSpPr>
          <p:nvPr userDrawn="1"/>
        </p:nvGrpSpPr>
        <p:grpSpPr bwMode="gray">
          <a:xfrm>
            <a:off x="299349" y="2798386"/>
            <a:ext cx="1680364" cy="252286"/>
            <a:chOff x="119" y="2341"/>
            <a:chExt cx="1805" cy="271"/>
          </a:xfrm>
        </p:grpSpPr>
        <p:sp>
          <p:nvSpPr>
            <p:cNvPr id="19" name="Freeform 6"/>
            <p:cNvSpPr>
              <a:spLocks noEditPoints="1"/>
            </p:cNvSpPr>
            <p:nvPr userDrawn="1"/>
          </p:nvSpPr>
          <p:spPr bwMode="gray">
            <a:xfrm>
              <a:off x="119" y="2341"/>
              <a:ext cx="270" cy="271"/>
            </a:xfrm>
            <a:custGeom>
              <a:avLst/>
              <a:gdLst>
                <a:gd name="T0" fmla="*/ 57 w 114"/>
                <a:gd name="T1" fmla="*/ 0 h 115"/>
                <a:gd name="T2" fmla="*/ 114 w 114"/>
                <a:gd name="T3" fmla="*/ 58 h 115"/>
                <a:gd name="T4" fmla="*/ 57 w 114"/>
                <a:gd name="T5" fmla="*/ 115 h 115"/>
                <a:gd name="T6" fmla="*/ 0 w 114"/>
                <a:gd name="T7" fmla="*/ 58 h 115"/>
                <a:gd name="T8" fmla="*/ 57 w 114"/>
                <a:gd name="T9" fmla="*/ 0 h 115"/>
                <a:gd name="T10" fmla="*/ 49 w 114"/>
                <a:gd name="T11" fmla="*/ 107 h 115"/>
                <a:gd name="T12" fmla="*/ 73 w 114"/>
                <a:gd name="T13" fmla="*/ 65 h 115"/>
                <a:gd name="T14" fmla="*/ 57 w 114"/>
                <a:gd name="T15" fmla="*/ 65 h 115"/>
                <a:gd name="T16" fmla="*/ 65 w 114"/>
                <a:gd name="T17" fmla="*/ 51 h 115"/>
                <a:gd name="T18" fmla="*/ 104 w 114"/>
                <a:gd name="T19" fmla="*/ 51 h 115"/>
                <a:gd name="T20" fmla="*/ 96 w 114"/>
                <a:gd name="T21" fmla="*/ 65 h 115"/>
                <a:gd name="T22" fmla="*/ 82 w 114"/>
                <a:gd name="T23" fmla="*/ 65 h 115"/>
                <a:gd name="T24" fmla="*/ 57 w 114"/>
                <a:gd name="T25" fmla="*/ 108 h 115"/>
                <a:gd name="T26" fmla="*/ 107 w 114"/>
                <a:gd name="T27" fmla="*/ 58 h 115"/>
                <a:gd name="T28" fmla="*/ 57 w 114"/>
                <a:gd name="T29" fmla="*/ 8 h 115"/>
                <a:gd name="T30" fmla="*/ 51 w 114"/>
                <a:gd name="T31" fmla="*/ 8 h 115"/>
                <a:gd name="T32" fmla="*/ 26 w 114"/>
                <a:gd name="T33" fmla="*/ 51 h 115"/>
                <a:gd name="T34" fmla="*/ 57 w 114"/>
                <a:gd name="T35" fmla="*/ 51 h 115"/>
                <a:gd name="T36" fmla="*/ 49 w 114"/>
                <a:gd name="T37" fmla="*/ 65 h 115"/>
                <a:gd name="T38" fmla="*/ 10 w 114"/>
                <a:gd name="T39" fmla="*/ 65 h 115"/>
                <a:gd name="T40" fmla="*/ 41 w 114"/>
                <a:gd name="T41" fmla="*/ 10 h 115"/>
                <a:gd name="T42" fmla="*/ 7 w 114"/>
                <a:gd name="T43" fmla="*/ 58 h 115"/>
                <a:gd name="T44" fmla="*/ 49 w 114"/>
                <a:gd name="T45" fmla="*/ 10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4" h="115">
                  <a:moveTo>
                    <a:pt x="57" y="0"/>
                  </a:moveTo>
                  <a:cubicBezTo>
                    <a:pt x="88" y="0"/>
                    <a:pt x="114" y="26"/>
                    <a:pt x="114" y="58"/>
                  </a:cubicBezTo>
                  <a:cubicBezTo>
                    <a:pt x="114" y="89"/>
                    <a:pt x="88" y="115"/>
                    <a:pt x="57" y="115"/>
                  </a:cubicBezTo>
                  <a:cubicBezTo>
                    <a:pt x="25" y="115"/>
                    <a:pt x="0" y="89"/>
                    <a:pt x="0" y="58"/>
                  </a:cubicBezTo>
                  <a:cubicBezTo>
                    <a:pt x="0" y="26"/>
                    <a:pt x="25" y="0"/>
                    <a:pt x="57" y="0"/>
                  </a:cubicBezTo>
                  <a:moveTo>
                    <a:pt x="49" y="107"/>
                  </a:moveTo>
                  <a:cubicBezTo>
                    <a:pt x="73" y="65"/>
                    <a:pt x="73" y="65"/>
                    <a:pt x="73" y="65"/>
                  </a:cubicBezTo>
                  <a:cubicBezTo>
                    <a:pt x="57" y="65"/>
                    <a:pt x="57" y="65"/>
                    <a:pt x="57" y="65"/>
                  </a:cubicBezTo>
                  <a:cubicBezTo>
                    <a:pt x="65" y="51"/>
                    <a:pt x="65" y="51"/>
                    <a:pt x="65" y="51"/>
                  </a:cubicBezTo>
                  <a:cubicBezTo>
                    <a:pt x="104" y="51"/>
                    <a:pt x="104" y="51"/>
                    <a:pt x="104" y="51"/>
                  </a:cubicBezTo>
                  <a:cubicBezTo>
                    <a:pt x="96" y="65"/>
                    <a:pt x="96" y="65"/>
                    <a:pt x="96" y="65"/>
                  </a:cubicBezTo>
                  <a:cubicBezTo>
                    <a:pt x="82" y="65"/>
                    <a:pt x="82" y="65"/>
                    <a:pt x="82" y="65"/>
                  </a:cubicBezTo>
                  <a:cubicBezTo>
                    <a:pt x="57" y="108"/>
                    <a:pt x="57" y="108"/>
                    <a:pt x="57" y="108"/>
                  </a:cubicBezTo>
                  <a:cubicBezTo>
                    <a:pt x="84" y="108"/>
                    <a:pt x="107" y="85"/>
                    <a:pt x="107" y="58"/>
                  </a:cubicBezTo>
                  <a:cubicBezTo>
                    <a:pt x="107" y="30"/>
                    <a:pt x="84" y="8"/>
                    <a:pt x="57" y="8"/>
                  </a:cubicBezTo>
                  <a:cubicBezTo>
                    <a:pt x="55" y="8"/>
                    <a:pt x="53" y="8"/>
                    <a:pt x="51" y="8"/>
                  </a:cubicBezTo>
                  <a:cubicBezTo>
                    <a:pt x="26" y="51"/>
                    <a:pt x="26" y="51"/>
                    <a:pt x="26" y="51"/>
                  </a:cubicBezTo>
                  <a:cubicBezTo>
                    <a:pt x="57" y="51"/>
                    <a:pt x="57" y="51"/>
                    <a:pt x="57" y="51"/>
                  </a:cubicBezTo>
                  <a:cubicBezTo>
                    <a:pt x="49" y="65"/>
                    <a:pt x="49" y="65"/>
                    <a:pt x="49" y="65"/>
                  </a:cubicBezTo>
                  <a:cubicBezTo>
                    <a:pt x="10" y="65"/>
                    <a:pt x="10" y="65"/>
                    <a:pt x="10" y="65"/>
                  </a:cubicBezTo>
                  <a:cubicBezTo>
                    <a:pt x="41" y="10"/>
                    <a:pt x="41" y="10"/>
                    <a:pt x="41" y="10"/>
                  </a:cubicBezTo>
                  <a:cubicBezTo>
                    <a:pt x="21" y="17"/>
                    <a:pt x="7" y="36"/>
                    <a:pt x="7" y="58"/>
                  </a:cubicBezTo>
                  <a:cubicBezTo>
                    <a:pt x="7" y="83"/>
                    <a:pt x="25" y="103"/>
                    <a:pt x="49" y="10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0" name="Freeform 7"/>
            <p:cNvSpPr>
              <a:spLocks noEditPoints="1"/>
            </p:cNvSpPr>
            <p:nvPr userDrawn="1"/>
          </p:nvSpPr>
          <p:spPr bwMode="gray">
            <a:xfrm>
              <a:off x="457" y="2426"/>
              <a:ext cx="1467" cy="125"/>
            </a:xfrm>
            <a:custGeom>
              <a:avLst/>
              <a:gdLst>
                <a:gd name="T0" fmla="*/ 55 w 621"/>
                <a:gd name="T1" fmla="*/ 34 h 53"/>
                <a:gd name="T2" fmla="*/ 53 w 621"/>
                <a:gd name="T3" fmla="*/ 18 h 53"/>
                <a:gd name="T4" fmla="*/ 35 w 621"/>
                <a:gd name="T5" fmla="*/ 7 h 53"/>
                <a:gd name="T6" fmla="*/ 29 w 621"/>
                <a:gd name="T7" fmla="*/ 38 h 53"/>
                <a:gd name="T8" fmla="*/ 45 w 621"/>
                <a:gd name="T9" fmla="*/ 35 h 53"/>
                <a:gd name="T10" fmla="*/ 40 w 621"/>
                <a:gd name="T11" fmla="*/ 24 h 53"/>
                <a:gd name="T12" fmla="*/ 42 w 621"/>
                <a:gd name="T13" fmla="*/ 9 h 53"/>
                <a:gd name="T14" fmla="*/ 81 w 621"/>
                <a:gd name="T15" fmla="*/ 9 h 53"/>
                <a:gd name="T16" fmla="*/ 139 w 621"/>
                <a:gd name="T17" fmla="*/ 9 h 53"/>
                <a:gd name="T18" fmla="*/ 144 w 621"/>
                <a:gd name="T19" fmla="*/ 13 h 53"/>
                <a:gd name="T20" fmla="*/ 155 w 621"/>
                <a:gd name="T21" fmla="*/ 40 h 53"/>
                <a:gd name="T22" fmla="*/ 145 w 621"/>
                <a:gd name="T23" fmla="*/ 18 h 53"/>
                <a:gd name="T24" fmla="*/ 174 w 621"/>
                <a:gd name="T25" fmla="*/ 13 h 53"/>
                <a:gd name="T26" fmla="*/ 182 w 621"/>
                <a:gd name="T27" fmla="*/ 35 h 53"/>
                <a:gd name="T28" fmla="*/ 181 w 621"/>
                <a:gd name="T29" fmla="*/ 18 h 53"/>
                <a:gd name="T30" fmla="*/ 205 w 621"/>
                <a:gd name="T31" fmla="*/ 18 h 53"/>
                <a:gd name="T32" fmla="*/ 217 w 621"/>
                <a:gd name="T33" fmla="*/ 21 h 53"/>
                <a:gd name="T34" fmla="*/ 187 w 621"/>
                <a:gd name="T35" fmla="*/ 41 h 53"/>
                <a:gd name="T36" fmla="*/ 243 w 621"/>
                <a:gd name="T37" fmla="*/ 22 h 53"/>
                <a:gd name="T38" fmla="*/ 241 w 621"/>
                <a:gd name="T39" fmla="*/ 12 h 53"/>
                <a:gd name="T40" fmla="*/ 269 w 621"/>
                <a:gd name="T41" fmla="*/ 36 h 53"/>
                <a:gd name="T42" fmla="*/ 276 w 621"/>
                <a:gd name="T43" fmla="*/ 20 h 53"/>
                <a:gd name="T44" fmla="*/ 260 w 621"/>
                <a:gd name="T45" fmla="*/ 17 h 53"/>
                <a:gd name="T46" fmla="*/ 284 w 621"/>
                <a:gd name="T47" fmla="*/ 19 h 53"/>
                <a:gd name="T48" fmla="*/ 314 w 621"/>
                <a:gd name="T49" fmla="*/ 35 h 53"/>
                <a:gd name="T50" fmla="*/ 326 w 621"/>
                <a:gd name="T51" fmla="*/ 22 h 53"/>
                <a:gd name="T52" fmla="*/ 305 w 621"/>
                <a:gd name="T53" fmla="*/ 22 h 53"/>
                <a:gd name="T54" fmla="*/ 330 w 621"/>
                <a:gd name="T55" fmla="*/ 15 h 53"/>
                <a:gd name="T56" fmla="*/ 367 w 621"/>
                <a:gd name="T57" fmla="*/ 17 h 53"/>
                <a:gd name="T58" fmla="*/ 340 w 621"/>
                <a:gd name="T59" fmla="*/ 19 h 53"/>
                <a:gd name="T60" fmla="*/ 357 w 621"/>
                <a:gd name="T61" fmla="*/ 36 h 53"/>
                <a:gd name="T62" fmla="*/ 358 w 621"/>
                <a:gd name="T63" fmla="*/ 24 h 53"/>
                <a:gd name="T64" fmla="*/ 346 w 621"/>
                <a:gd name="T65" fmla="*/ 23 h 53"/>
                <a:gd name="T66" fmla="*/ 373 w 621"/>
                <a:gd name="T67" fmla="*/ 47 h 53"/>
                <a:gd name="T68" fmla="*/ 383 w 621"/>
                <a:gd name="T69" fmla="*/ 45 h 53"/>
                <a:gd name="T70" fmla="*/ 430 w 621"/>
                <a:gd name="T71" fmla="*/ 2 h 53"/>
                <a:gd name="T72" fmla="*/ 433 w 621"/>
                <a:gd name="T73" fmla="*/ 27 h 53"/>
                <a:gd name="T74" fmla="*/ 420 w 621"/>
                <a:gd name="T75" fmla="*/ 41 h 53"/>
                <a:gd name="T76" fmla="*/ 433 w 621"/>
                <a:gd name="T77" fmla="*/ 18 h 53"/>
                <a:gd name="T78" fmla="*/ 443 w 621"/>
                <a:gd name="T79" fmla="*/ 10 h 53"/>
                <a:gd name="T80" fmla="*/ 449 w 621"/>
                <a:gd name="T81" fmla="*/ 19 h 53"/>
                <a:gd name="T82" fmla="*/ 466 w 621"/>
                <a:gd name="T83" fmla="*/ 36 h 53"/>
                <a:gd name="T84" fmla="*/ 466 w 621"/>
                <a:gd name="T85" fmla="*/ 19 h 53"/>
                <a:gd name="T86" fmla="*/ 492 w 621"/>
                <a:gd name="T87" fmla="*/ 20 h 53"/>
                <a:gd name="T88" fmla="*/ 488 w 621"/>
                <a:gd name="T89" fmla="*/ 18 h 53"/>
                <a:gd name="T90" fmla="*/ 511 w 621"/>
                <a:gd name="T91" fmla="*/ 33 h 53"/>
                <a:gd name="T92" fmla="*/ 535 w 621"/>
                <a:gd name="T93" fmla="*/ 8 h 53"/>
                <a:gd name="T94" fmla="*/ 546 w 621"/>
                <a:gd name="T95" fmla="*/ 23 h 53"/>
                <a:gd name="T96" fmla="*/ 558 w 621"/>
                <a:gd name="T97" fmla="*/ 36 h 53"/>
                <a:gd name="T98" fmla="*/ 567 w 621"/>
                <a:gd name="T99" fmla="*/ 19 h 53"/>
                <a:gd name="T100" fmla="*/ 571 w 621"/>
                <a:gd name="T101" fmla="*/ 19 h 53"/>
                <a:gd name="T102" fmla="*/ 588 w 621"/>
                <a:gd name="T103" fmla="*/ 36 h 53"/>
                <a:gd name="T104" fmla="*/ 588 w 621"/>
                <a:gd name="T105" fmla="*/ 19 h 53"/>
                <a:gd name="T106" fmla="*/ 604 w 621"/>
                <a:gd name="T107" fmla="*/ 15 h 53"/>
                <a:gd name="T108" fmla="*/ 609 w 621"/>
                <a:gd name="T109" fmla="*/ 36 h 53"/>
                <a:gd name="T110" fmla="*/ 613 w 621"/>
                <a:gd name="T111" fmla="*/ 40 h 53"/>
                <a:gd name="T112" fmla="*/ 609 w 621"/>
                <a:gd name="T113"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1" h="53">
                  <a:moveTo>
                    <a:pt x="0" y="41"/>
                  </a:moveTo>
                  <a:cubicBezTo>
                    <a:pt x="22" y="41"/>
                    <a:pt x="22" y="41"/>
                    <a:pt x="22" y="41"/>
                  </a:cubicBezTo>
                  <a:cubicBezTo>
                    <a:pt x="24" y="35"/>
                    <a:pt x="24" y="35"/>
                    <a:pt x="24" y="35"/>
                  </a:cubicBezTo>
                  <a:cubicBezTo>
                    <a:pt x="9" y="35"/>
                    <a:pt x="9" y="35"/>
                    <a:pt x="9" y="35"/>
                  </a:cubicBezTo>
                  <a:cubicBezTo>
                    <a:pt x="16" y="3"/>
                    <a:pt x="16" y="3"/>
                    <a:pt x="16" y="3"/>
                  </a:cubicBezTo>
                  <a:cubicBezTo>
                    <a:pt x="8" y="3"/>
                    <a:pt x="8" y="3"/>
                    <a:pt x="8" y="3"/>
                  </a:cubicBezTo>
                  <a:lnTo>
                    <a:pt x="0" y="41"/>
                  </a:lnTo>
                  <a:close/>
                  <a:moveTo>
                    <a:pt x="51" y="41"/>
                  </a:moveTo>
                  <a:cubicBezTo>
                    <a:pt x="59" y="41"/>
                    <a:pt x="59" y="41"/>
                    <a:pt x="59" y="41"/>
                  </a:cubicBezTo>
                  <a:cubicBezTo>
                    <a:pt x="55" y="34"/>
                    <a:pt x="55" y="34"/>
                    <a:pt x="55" y="34"/>
                  </a:cubicBezTo>
                  <a:cubicBezTo>
                    <a:pt x="56" y="33"/>
                    <a:pt x="57" y="32"/>
                    <a:pt x="58" y="30"/>
                  </a:cubicBezTo>
                  <a:cubicBezTo>
                    <a:pt x="59" y="29"/>
                    <a:pt x="60" y="27"/>
                    <a:pt x="60" y="25"/>
                  </a:cubicBezTo>
                  <a:cubicBezTo>
                    <a:pt x="61" y="24"/>
                    <a:pt x="61" y="22"/>
                    <a:pt x="61" y="20"/>
                  </a:cubicBezTo>
                  <a:cubicBezTo>
                    <a:pt x="55" y="20"/>
                    <a:pt x="55" y="20"/>
                    <a:pt x="55" y="20"/>
                  </a:cubicBezTo>
                  <a:cubicBezTo>
                    <a:pt x="55" y="21"/>
                    <a:pt x="55" y="22"/>
                    <a:pt x="54" y="23"/>
                  </a:cubicBezTo>
                  <a:cubicBezTo>
                    <a:pt x="54" y="24"/>
                    <a:pt x="54" y="25"/>
                    <a:pt x="53" y="26"/>
                  </a:cubicBezTo>
                  <a:cubicBezTo>
                    <a:pt x="53" y="27"/>
                    <a:pt x="52" y="28"/>
                    <a:pt x="51" y="29"/>
                  </a:cubicBezTo>
                  <a:cubicBezTo>
                    <a:pt x="46" y="21"/>
                    <a:pt x="46" y="21"/>
                    <a:pt x="46" y="21"/>
                  </a:cubicBezTo>
                  <a:cubicBezTo>
                    <a:pt x="47" y="21"/>
                    <a:pt x="48" y="20"/>
                    <a:pt x="50" y="20"/>
                  </a:cubicBezTo>
                  <a:cubicBezTo>
                    <a:pt x="51" y="19"/>
                    <a:pt x="52" y="18"/>
                    <a:pt x="53" y="18"/>
                  </a:cubicBezTo>
                  <a:cubicBezTo>
                    <a:pt x="54" y="17"/>
                    <a:pt x="55" y="16"/>
                    <a:pt x="55" y="15"/>
                  </a:cubicBezTo>
                  <a:cubicBezTo>
                    <a:pt x="56" y="14"/>
                    <a:pt x="56" y="12"/>
                    <a:pt x="56" y="11"/>
                  </a:cubicBezTo>
                  <a:cubicBezTo>
                    <a:pt x="56" y="10"/>
                    <a:pt x="56" y="8"/>
                    <a:pt x="55" y="7"/>
                  </a:cubicBezTo>
                  <a:cubicBezTo>
                    <a:pt x="55" y="7"/>
                    <a:pt x="54" y="6"/>
                    <a:pt x="53" y="5"/>
                  </a:cubicBezTo>
                  <a:cubicBezTo>
                    <a:pt x="53" y="4"/>
                    <a:pt x="52" y="4"/>
                    <a:pt x="51" y="3"/>
                  </a:cubicBezTo>
                  <a:cubicBezTo>
                    <a:pt x="50" y="3"/>
                    <a:pt x="49" y="3"/>
                    <a:pt x="48" y="2"/>
                  </a:cubicBezTo>
                  <a:cubicBezTo>
                    <a:pt x="47" y="2"/>
                    <a:pt x="46" y="2"/>
                    <a:pt x="45" y="2"/>
                  </a:cubicBezTo>
                  <a:cubicBezTo>
                    <a:pt x="44" y="2"/>
                    <a:pt x="42" y="2"/>
                    <a:pt x="41" y="3"/>
                  </a:cubicBezTo>
                  <a:cubicBezTo>
                    <a:pt x="40" y="3"/>
                    <a:pt x="39" y="4"/>
                    <a:pt x="37" y="4"/>
                  </a:cubicBezTo>
                  <a:cubicBezTo>
                    <a:pt x="36" y="5"/>
                    <a:pt x="35" y="6"/>
                    <a:pt x="35" y="7"/>
                  </a:cubicBezTo>
                  <a:cubicBezTo>
                    <a:pt x="34" y="9"/>
                    <a:pt x="34" y="10"/>
                    <a:pt x="34" y="12"/>
                  </a:cubicBezTo>
                  <a:cubicBezTo>
                    <a:pt x="34" y="13"/>
                    <a:pt x="34" y="14"/>
                    <a:pt x="34" y="15"/>
                  </a:cubicBezTo>
                  <a:cubicBezTo>
                    <a:pt x="34" y="15"/>
                    <a:pt x="35" y="16"/>
                    <a:pt x="35" y="17"/>
                  </a:cubicBezTo>
                  <a:cubicBezTo>
                    <a:pt x="36" y="17"/>
                    <a:pt x="36" y="18"/>
                    <a:pt x="37" y="19"/>
                  </a:cubicBezTo>
                  <a:cubicBezTo>
                    <a:pt x="35" y="19"/>
                    <a:pt x="34" y="20"/>
                    <a:pt x="33" y="21"/>
                  </a:cubicBezTo>
                  <a:cubicBezTo>
                    <a:pt x="31" y="21"/>
                    <a:pt x="30" y="22"/>
                    <a:pt x="29" y="23"/>
                  </a:cubicBezTo>
                  <a:cubicBezTo>
                    <a:pt x="28" y="24"/>
                    <a:pt x="27" y="25"/>
                    <a:pt x="27" y="26"/>
                  </a:cubicBezTo>
                  <a:cubicBezTo>
                    <a:pt x="26" y="28"/>
                    <a:pt x="26" y="29"/>
                    <a:pt x="26" y="31"/>
                  </a:cubicBezTo>
                  <a:cubicBezTo>
                    <a:pt x="26" y="32"/>
                    <a:pt x="26" y="34"/>
                    <a:pt x="27" y="35"/>
                  </a:cubicBezTo>
                  <a:cubicBezTo>
                    <a:pt x="27" y="36"/>
                    <a:pt x="28" y="37"/>
                    <a:pt x="29" y="38"/>
                  </a:cubicBezTo>
                  <a:cubicBezTo>
                    <a:pt x="30" y="39"/>
                    <a:pt x="31" y="39"/>
                    <a:pt x="32" y="40"/>
                  </a:cubicBezTo>
                  <a:cubicBezTo>
                    <a:pt x="33" y="41"/>
                    <a:pt x="34" y="41"/>
                    <a:pt x="35" y="41"/>
                  </a:cubicBezTo>
                  <a:cubicBezTo>
                    <a:pt x="37" y="41"/>
                    <a:pt x="38" y="42"/>
                    <a:pt x="39" y="42"/>
                  </a:cubicBezTo>
                  <a:cubicBezTo>
                    <a:pt x="40" y="42"/>
                    <a:pt x="41" y="42"/>
                    <a:pt x="42" y="41"/>
                  </a:cubicBezTo>
                  <a:cubicBezTo>
                    <a:pt x="43" y="41"/>
                    <a:pt x="44" y="41"/>
                    <a:pt x="45" y="41"/>
                  </a:cubicBezTo>
                  <a:cubicBezTo>
                    <a:pt x="46" y="41"/>
                    <a:pt x="47" y="40"/>
                    <a:pt x="48" y="40"/>
                  </a:cubicBezTo>
                  <a:cubicBezTo>
                    <a:pt x="48" y="40"/>
                    <a:pt x="49" y="39"/>
                    <a:pt x="50" y="39"/>
                  </a:cubicBezTo>
                  <a:lnTo>
                    <a:pt x="51" y="41"/>
                  </a:lnTo>
                  <a:close/>
                  <a:moveTo>
                    <a:pt x="47" y="34"/>
                  </a:moveTo>
                  <a:cubicBezTo>
                    <a:pt x="46" y="34"/>
                    <a:pt x="45" y="35"/>
                    <a:pt x="45" y="35"/>
                  </a:cubicBezTo>
                  <a:cubicBezTo>
                    <a:pt x="44" y="35"/>
                    <a:pt x="43" y="36"/>
                    <a:pt x="42" y="36"/>
                  </a:cubicBezTo>
                  <a:cubicBezTo>
                    <a:pt x="42" y="36"/>
                    <a:pt x="41" y="36"/>
                    <a:pt x="40" y="36"/>
                  </a:cubicBezTo>
                  <a:cubicBezTo>
                    <a:pt x="39" y="36"/>
                    <a:pt x="38" y="36"/>
                    <a:pt x="38" y="36"/>
                  </a:cubicBezTo>
                  <a:cubicBezTo>
                    <a:pt x="37" y="35"/>
                    <a:pt x="36" y="35"/>
                    <a:pt x="35" y="35"/>
                  </a:cubicBezTo>
                  <a:cubicBezTo>
                    <a:pt x="35" y="34"/>
                    <a:pt x="34" y="34"/>
                    <a:pt x="34" y="33"/>
                  </a:cubicBezTo>
                  <a:cubicBezTo>
                    <a:pt x="34" y="32"/>
                    <a:pt x="33" y="31"/>
                    <a:pt x="33" y="30"/>
                  </a:cubicBezTo>
                  <a:cubicBezTo>
                    <a:pt x="33" y="29"/>
                    <a:pt x="34" y="29"/>
                    <a:pt x="34" y="28"/>
                  </a:cubicBezTo>
                  <a:cubicBezTo>
                    <a:pt x="34" y="27"/>
                    <a:pt x="35" y="27"/>
                    <a:pt x="35" y="26"/>
                  </a:cubicBezTo>
                  <a:cubicBezTo>
                    <a:pt x="36" y="25"/>
                    <a:pt x="37" y="25"/>
                    <a:pt x="37" y="25"/>
                  </a:cubicBezTo>
                  <a:cubicBezTo>
                    <a:pt x="38" y="24"/>
                    <a:pt x="39" y="24"/>
                    <a:pt x="40" y="24"/>
                  </a:cubicBezTo>
                  <a:lnTo>
                    <a:pt x="47" y="34"/>
                  </a:lnTo>
                  <a:close/>
                  <a:moveTo>
                    <a:pt x="50" y="11"/>
                  </a:moveTo>
                  <a:cubicBezTo>
                    <a:pt x="50" y="12"/>
                    <a:pt x="49" y="12"/>
                    <a:pt x="49" y="13"/>
                  </a:cubicBezTo>
                  <a:cubicBezTo>
                    <a:pt x="48" y="14"/>
                    <a:pt x="48" y="14"/>
                    <a:pt x="47" y="15"/>
                  </a:cubicBezTo>
                  <a:cubicBezTo>
                    <a:pt x="47" y="15"/>
                    <a:pt x="46" y="16"/>
                    <a:pt x="45" y="16"/>
                  </a:cubicBezTo>
                  <a:cubicBezTo>
                    <a:pt x="44" y="16"/>
                    <a:pt x="44" y="17"/>
                    <a:pt x="43" y="17"/>
                  </a:cubicBezTo>
                  <a:cubicBezTo>
                    <a:pt x="43" y="16"/>
                    <a:pt x="42" y="16"/>
                    <a:pt x="42" y="15"/>
                  </a:cubicBezTo>
                  <a:cubicBezTo>
                    <a:pt x="42" y="15"/>
                    <a:pt x="41" y="14"/>
                    <a:pt x="41" y="14"/>
                  </a:cubicBezTo>
                  <a:cubicBezTo>
                    <a:pt x="41" y="13"/>
                    <a:pt x="41" y="12"/>
                    <a:pt x="41" y="12"/>
                  </a:cubicBezTo>
                  <a:cubicBezTo>
                    <a:pt x="41" y="11"/>
                    <a:pt x="41" y="10"/>
                    <a:pt x="42" y="9"/>
                  </a:cubicBezTo>
                  <a:cubicBezTo>
                    <a:pt x="42" y="9"/>
                    <a:pt x="43" y="8"/>
                    <a:pt x="43" y="8"/>
                  </a:cubicBezTo>
                  <a:cubicBezTo>
                    <a:pt x="44" y="8"/>
                    <a:pt x="45" y="7"/>
                    <a:pt x="46" y="7"/>
                  </a:cubicBezTo>
                  <a:cubicBezTo>
                    <a:pt x="46" y="7"/>
                    <a:pt x="47" y="7"/>
                    <a:pt x="48" y="8"/>
                  </a:cubicBezTo>
                  <a:cubicBezTo>
                    <a:pt x="48" y="8"/>
                    <a:pt x="49" y="8"/>
                    <a:pt x="49" y="9"/>
                  </a:cubicBezTo>
                  <a:cubicBezTo>
                    <a:pt x="49" y="9"/>
                    <a:pt x="50" y="10"/>
                    <a:pt x="50" y="11"/>
                  </a:cubicBezTo>
                  <a:moveTo>
                    <a:pt x="62" y="9"/>
                  </a:moveTo>
                  <a:cubicBezTo>
                    <a:pt x="73" y="9"/>
                    <a:pt x="73" y="9"/>
                    <a:pt x="73" y="9"/>
                  </a:cubicBezTo>
                  <a:cubicBezTo>
                    <a:pt x="66" y="41"/>
                    <a:pt x="66" y="41"/>
                    <a:pt x="66" y="41"/>
                  </a:cubicBezTo>
                  <a:cubicBezTo>
                    <a:pt x="74" y="41"/>
                    <a:pt x="74" y="41"/>
                    <a:pt x="74" y="41"/>
                  </a:cubicBezTo>
                  <a:cubicBezTo>
                    <a:pt x="81" y="9"/>
                    <a:pt x="81" y="9"/>
                    <a:pt x="81" y="9"/>
                  </a:cubicBezTo>
                  <a:cubicBezTo>
                    <a:pt x="92" y="9"/>
                    <a:pt x="92" y="9"/>
                    <a:pt x="92" y="9"/>
                  </a:cubicBezTo>
                  <a:cubicBezTo>
                    <a:pt x="93" y="3"/>
                    <a:pt x="93" y="3"/>
                    <a:pt x="93" y="3"/>
                  </a:cubicBezTo>
                  <a:cubicBezTo>
                    <a:pt x="64" y="3"/>
                    <a:pt x="64" y="3"/>
                    <a:pt x="64" y="3"/>
                  </a:cubicBezTo>
                  <a:lnTo>
                    <a:pt x="62" y="9"/>
                  </a:lnTo>
                  <a:close/>
                  <a:moveTo>
                    <a:pt x="109" y="9"/>
                  </a:moveTo>
                  <a:cubicBezTo>
                    <a:pt x="120" y="9"/>
                    <a:pt x="120" y="9"/>
                    <a:pt x="120" y="9"/>
                  </a:cubicBezTo>
                  <a:cubicBezTo>
                    <a:pt x="113" y="41"/>
                    <a:pt x="113" y="41"/>
                    <a:pt x="113" y="41"/>
                  </a:cubicBezTo>
                  <a:cubicBezTo>
                    <a:pt x="121" y="41"/>
                    <a:pt x="121" y="41"/>
                    <a:pt x="121" y="41"/>
                  </a:cubicBezTo>
                  <a:cubicBezTo>
                    <a:pt x="128" y="9"/>
                    <a:pt x="128" y="9"/>
                    <a:pt x="128" y="9"/>
                  </a:cubicBezTo>
                  <a:cubicBezTo>
                    <a:pt x="139" y="9"/>
                    <a:pt x="139" y="9"/>
                    <a:pt x="139" y="9"/>
                  </a:cubicBezTo>
                  <a:cubicBezTo>
                    <a:pt x="140" y="3"/>
                    <a:pt x="140" y="3"/>
                    <a:pt x="140" y="3"/>
                  </a:cubicBezTo>
                  <a:cubicBezTo>
                    <a:pt x="111" y="3"/>
                    <a:pt x="111" y="3"/>
                    <a:pt x="111" y="3"/>
                  </a:cubicBezTo>
                  <a:lnTo>
                    <a:pt x="109" y="9"/>
                  </a:lnTo>
                  <a:close/>
                  <a:moveTo>
                    <a:pt x="160" y="29"/>
                  </a:moveTo>
                  <a:cubicBezTo>
                    <a:pt x="160" y="28"/>
                    <a:pt x="160" y="27"/>
                    <a:pt x="160" y="26"/>
                  </a:cubicBezTo>
                  <a:cubicBezTo>
                    <a:pt x="160" y="25"/>
                    <a:pt x="160" y="24"/>
                    <a:pt x="160" y="23"/>
                  </a:cubicBezTo>
                  <a:cubicBezTo>
                    <a:pt x="160" y="20"/>
                    <a:pt x="160" y="18"/>
                    <a:pt x="159" y="17"/>
                  </a:cubicBezTo>
                  <a:cubicBezTo>
                    <a:pt x="158" y="15"/>
                    <a:pt x="157" y="14"/>
                    <a:pt x="155" y="13"/>
                  </a:cubicBezTo>
                  <a:cubicBezTo>
                    <a:pt x="153" y="12"/>
                    <a:pt x="151" y="12"/>
                    <a:pt x="149" y="12"/>
                  </a:cubicBezTo>
                  <a:cubicBezTo>
                    <a:pt x="147" y="12"/>
                    <a:pt x="145" y="12"/>
                    <a:pt x="144" y="13"/>
                  </a:cubicBezTo>
                  <a:cubicBezTo>
                    <a:pt x="142" y="14"/>
                    <a:pt x="141" y="14"/>
                    <a:pt x="139" y="16"/>
                  </a:cubicBezTo>
                  <a:cubicBezTo>
                    <a:pt x="138" y="17"/>
                    <a:pt x="137" y="18"/>
                    <a:pt x="136" y="19"/>
                  </a:cubicBezTo>
                  <a:cubicBezTo>
                    <a:pt x="135" y="21"/>
                    <a:pt x="134" y="22"/>
                    <a:pt x="134" y="24"/>
                  </a:cubicBezTo>
                  <a:cubicBezTo>
                    <a:pt x="133" y="26"/>
                    <a:pt x="133" y="27"/>
                    <a:pt x="133" y="29"/>
                  </a:cubicBezTo>
                  <a:cubicBezTo>
                    <a:pt x="133" y="31"/>
                    <a:pt x="133" y="33"/>
                    <a:pt x="134" y="35"/>
                  </a:cubicBezTo>
                  <a:cubicBezTo>
                    <a:pt x="134" y="36"/>
                    <a:pt x="135" y="38"/>
                    <a:pt x="137" y="39"/>
                  </a:cubicBezTo>
                  <a:cubicBezTo>
                    <a:pt x="138" y="40"/>
                    <a:pt x="139" y="40"/>
                    <a:pt x="141" y="41"/>
                  </a:cubicBezTo>
                  <a:cubicBezTo>
                    <a:pt x="143" y="41"/>
                    <a:pt x="144" y="42"/>
                    <a:pt x="146" y="42"/>
                  </a:cubicBezTo>
                  <a:cubicBezTo>
                    <a:pt x="148" y="42"/>
                    <a:pt x="149" y="41"/>
                    <a:pt x="151" y="41"/>
                  </a:cubicBezTo>
                  <a:cubicBezTo>
                    <a:pt x="153" y="41"/>
                    <a:pt x="154" y="40"/>
                    <a:pt x="155" y="40"/>
                  </a:cubicBezTo>
                  <a:cubicBezTo>
                    <a:pt x="156" y="34"/>
                    <a:pt x="156" y="34"/>
                    <a:pt x="156" y="34"/>
                  </a:cubicBezTo>
                  <a:cubicBezTo>
                    <a:pt x="155" y="35"/>
                    <a:pt x="154" y="35"/>
                    <a:pt x="152" y="36"/>
                  </a:cubicBezTo>
                  <a:cubicBezTo>
                    <a:pt x="151" y="36"/>
                    <a:pt x="149" y="36"/>
                    <a:pt x="148" y="36"/>
                  </a:cubicBezTo>
                  <a:cubicBezTo>
                    <a:pt x="146" y="36"/>
                    <a:pt x="145" y="36"/>
                    <a:pt x="143" y="36"/>
                  </a:cubicBezTo>
                  <a:cubicBezTo>
                    <a:pt x="142" y="35"/>
                    <a:pt x="141" y="34"/>
                    <a:pt x="141" y="33"/>
                  </a:cubicBezTo>
                  <a:cubicBezTo>
                    <a:pt x="140" y="32"/>
                    <a:pt x="140" y="31"/>
                    <a:pt x="140" y="29"/>
                  </a:cubicBezTo>
                  <a:lnTo>
                    <a:pt x="160" y="29"/>
                  </a:lnTo>
                  <a:close/>
                  <a:moveTo>
                    <a:pt x="141" y="24"/>
                  </a:moveTo>
                  <a:cubicBezTo>
                    <a:pt x="141" y="23"/>
                    <a:pt x="142" y="22"/>
                    <a:pt x="143" y="21"/>
                  </a:cubicBezTo>
                  <a:cubicBezTo>
                    <a:pt x="143" y="20"/>
                    <a:pt x="144" y="19"/>
                    <a:pt x="145" y="18"/>
                  </a:cubicBezTo>
                  <a:cubicBezTo>
                    <a:pt x="146" y="18"/>
                    <a:pt x="147" y="17"/>
                    <a:pt x="149" y="17"/>
                  </a:cubicBezTo>
                  <a:cubicBezTo>
                    <a:pt x="150" y="17"/>
                    <a:pt x="151" y="18"/>
                    <a:pt x="152" y="19"/>
                  </a:cubicBezTo>
                  <a:cubicBezTo>
                    <a:pt x="153" y="19"/>
                    <a:pt x="153" y="21"/>
                    <a:pt x="153" y="22"/>
                  </a:cubicBezTo>
                  <a:cubicBezTo>
                    <a:pt x="153" y="22"/>
                    <a:pt x="153" y="23"/>
                    <a:pt x="153" y="23"/>
                  </a:cubicBezTo>
                  <a:cubicBezTo>
                    <a:pt x="153" y="23"/>
                    <a:pt x="153" y="24"/>
                    <a:pt x="153" y="24"/>
                  </a:cubicBezTo>
                  <a:lnTo>
                    <a:pt x="141" y="24"/>
                  </a:lnTo>
                  <a:close/>
                  <a:moveTo>
                    <a:pt x="188" y="13"/>
                  </a:moveTo>
                  <a:cubicBezTo>
                    <a:pt x="187" y="13"/>
                    <a:pt x="186" y="13"/>
                    <a:pt x="184" y="12"/>
                  </a:cubicBezTo>
                  <a:cubicBezTo>
                    <a:pt x="183" y="12"/>
                    <a:pt x="182" y="12"/>
                    <a:pt x="180" y="12"/>
                  </a:cubicBezTo>
                  <a:cubicBezTo>
                    <a:pt x="178" y="12"/>
                    <a:pt x="176" y="12"/>
                    <a:pt x="174" y="13"/>
                  </a:cubicBezTo>
                  <a:cubicBezTo>
                    <a:pt x="172" y="14"/>
                    <a:pt x="170" y="15"/>
                    <a:pt x="168" y="17"/>
                  </a:cubicBezTo>
                  <a:cubicBezTo>
                    <a:pt x="167" y="19"/>
                    <a:pt x="166" y="20"/>
                    <a:pt x="165" y="23"/>
                  </a:cubicBezTo>
                  <a:cubicBezTo>
                    <a:pt x="164" y="25"/>
                    <a:pt x="164" y="27"/>
                    <a:pt x="164" y="29"/>
                  </a:cubicBezTo>
                  <a:cubicBezTo>
                    <a:pt x="164" y="32"/>
                    <a:pt x="164" y="34"/>
                    <a:pt x="165" y="36"/>
                  </a:cubicBezTo>
                  <a:cubicBezTo>
                    <a:pt x="166" y="38"/>
                    <a:pt x="168" y="39"/>
                    <a:pt x="169" y="40"/>
                  </a:cubicBezTo>
                  <a:cubicBezTo>
                    <a:pt x="171" y="41"/>
                    <a:pt x="173" y="42"/>
                    <a:pt x="176" y="42"/>
                  </a:cubicBezTo>
                  <a:cubicBezTo>
                    <a:pt x="177" y="42"/>
                    <a:pt x="178" y="41"/>
                    <a:pt x="179" y="41"/>
                  </a:cubicBezTo>
                  <a:cubicBezTo>
                    <a:pt x="181" y="41"/>
                    <a:pt x="182" y="41"/>
                    <a:pt x="183" y="40"/>
                  </a:cubicBezTo>
                  <a:cubicBezTo>
                    <a:pt x="184" y="34"/>
                    <a:pt x="184" y="34"/>
                    <a:pt x="184" y="34"/>
                  </a:cubicBezTo>
                  <a:cubicBezTo>
                    <a:pt x="183" y="35"/>
                    <a:pt x="182" y="35"/>
                    <a:pt x="182" y="35"/>
                  </a:cubicBezTo>
                  <a:cubicBezTo>
                    <a:pt x="181" y="35"/>
                    <a:pt x="180" y="36"/>
                    <a:pt x="180" y="36"/>
                  </a:cubicBezTo>
                  <a:cubicBezTo>
                    <a:pt x="179" y="36"/>
                    <a:pt x="178" y="36"/>
                    <a:pt x="178" y="36"/>
                  </a:cubicBezTo>
                  <a:cubicBezTo>
                    <a:pt x="176" y="36"/>
                    <a:pt x="175" y="36"/>
                    <a:pt x="175" y="35"/>
                  </a:cubicBezTo>
                  <a:cubicBezTo>
                    <a:pt x="174" y="35"/>
                    <a:pt x="173" y="34"/>
                    <a:pt x="173" y="34"/>
                  </a:cubicBezTo>
                  <a:cubicBezTo>
                    <a:pt x="172" y="33"/>
                    <a:pt x="172" y="32"/>
                    <a:pt x="172" y="31"/>
                  </a:cubicBezTo>
                  <a:cubicBezTo>
                    <a:pt x="172" y="30"/>
                    <a:pt x="171" y="29"/>
                    <a:pt x="171" y="29"/>
                  </a:cubicBezTo>
                  <a:cubicBezTo>
                    <a:pt x="171" y="27"/>
                    <a:pt x="172" y="26"/>
                    <a:pt x="172" y="25"/>
                  </a:cubicBezTo>
                  <a:cubicBezTo>
                    <a:pt x="172" y="23"/>
                    <a:pt x="173" y="22"/>
                    <a:pt x="174" y="21"/>
                  </a:cubicBezTo>
                  <a:cubicBezTo>
                    <a:pt x="175" y="20"/>
                    <a:pt x="176" y="19"/>
                    <a:pt x="177" y="19"/>
                  </a:cubicBezTo>
                  <a:cubicBezTo>
                    <a:pt x="178" y="18"/>
                    <a:pt x="179" y="18"/>
                    <a:pt x="181" y="18"/>
                  </a:cubicBezTo>
                  <a:cubicBezTo>
                    <a:pt x="182" y="18"/>
                    <a:pt x="183" y="18"/>
                    <a:pt x="184" y="18"/>
                  </a:cubicBezTo>
                  <a:cubicBezTo>
                    <a:pt x="184" y="18"/>
                    <a:pt x="185" y="19"/>
                    <a:pt x="186" y="19"/>
                  </a:cubicBezTo>
                  <a:lnTo>
                    <a:pt x="188" y="13"/>
                  </a:lnTo>
                  <a:close/>
                  <a:moveTo>
                    <a:pt x="187" y="41"/>
                  </a:moveTo>
                  <a:cubicBezTo>
                    <a:pt x="194" y="41"/>
                    <a:pt x="194" y="41"/>
                    <a:pt x="194" y="41"/>
                  </a:cubicBezTo>
                  <a:cubicBezTo>
                    <a:pt x="197" y="27"/>
                    <a:pt x="197" y="27"/>
                    <a:pt x="197" y="27"/>
                  </a:cubicBezTo>
                  <a:cubicBezTo>
                    <a:pt x="198" y="26"/>
                    <a:pt x="198" y="25"/>
                    <a:pt x="198" y="24"/>
                  </a:cubicBezTo>
                  <a:cubicBezTo>
                    <a:pt x="199" y="22"/>
                    <a:pt x="199" y="22"/>
                    <a:pt x="200" y="21"/>
                  </a:cubicBezTo>
                  <a:cubicBezTo>
                    <a:pt x="200" y="20"/>
                    <a:pt x="201" y="19"/>
                    <a:pt x="202" y="19"/>
                  </a:cubicBezTo>
                  <a:cubicBezTo>
                    <a:pt x="203" y="18"/>
                    <a:pt x="204" y="18"/>
                    <a:pt x="205" y="18"/>
                  </a:cubicBezTo>
                  <a:cubicBezTo>
                    <a:pt x="206" y="18"/>
                    <a:pt x="207" y="18"/>
                    <a:pt x="207" y="18"/>
                  </a:cubicBezTo>
                  <a:cubicBezTo>
                    <a:pt x="208" y="19"/>
                    <a:pt x="208" y="19"/>
                    <a:pt x="209" y="20"/>
                  </a:cubicBezTo>
                  <a:cubicBezTo>
                    <a:pt x="209" y="20"/>
                    <a:pt x="209" y="21"/>
                    <a:pt x="209" y="22"/>
                  </a:cubicBezTo>
                  <a:cubicBezTo>
                    <a:pt x="209" y="23"/>
                    <a:pt x="209" y="24"/>
                    <a:pt x="209" y="25"/>
                  </a:cubicBezTo>
                  <a:cubicBezTo>
                    <a:pt x="209" y="26"/>
                    <a:pt x="209" y="27"/>
                    <a:pt x="208" y="28"/>
                  </a:cubicBezTo>
                  <a:cubicBezTo>
                    <a:pt x="206" y="41"/>
                    <a:pt x="206" y="41"/>
                    <a:pt x="206" y="41"/>
                  </a:cubicBezTo>
                  <a:cubicBezTo>
                    <a:pt x="213" y="41"/>
                    <a:pt x="213" y="41"/>
                    <a:pt x="213" y="41"/>
                  </a:cubicBezTo>
                  <a:cubicBezTo>
                    <a:pt x="216" y="27"/>
                    <a:pt x="216" y="27"/>
                    <a:pt x="216" y="27"/>
                  </a:cubicBezTo>
                  <a:cubicBezTo>
                    <a:pt x="216" y="26"/>
                    <a:pt x="216" y="25"/>
                    <a:pt x="217" y="24"/>
                  </a:cubicBezTo>
                  <a:cubicBezTo>
                    <a:pt x="217" y="23"/>
                    <a:pt x="217" y="22"/>
                    <a:pt x="217" y="21"/>
                  </a:cubicBezTo>
                  <a:cubicBezTo>
                    <a:pt x="217" y="19"/>
                    <a:pt x="217" y="18"/>
                    <a:pt x="216" y="16"/>
                  </a:cubicBezTo>
                  <a:cubicBezTo>
                    <a:pt x="215" y="15"/>
                    <a:pt x="214" y="14"/>
                    <a:pt x="213" y="13"/>
                  </a:cubicBezTo>
                  <a:cubicBezTo>
                    <a:pt x="211" y="12"/>
                    <a:pt x="210" y="12"/>
                    <a:pt x="208" y="12"/>
                  </a:cubicBezTo>
                  <a:cubicBezTo>
                    <a:pt x="207" y="12"/>
                    <a:pt x="206" y="12"/>
                    <a:pt x="205" y="13"/>
                  </a:cubicBezTo>
                  <a:cubicBezTo>
                    <a:pt x="204" y="13"/>
                    <a:pt x="203" y="13"/>
                    <a:pt x="202" y="14"/>
                  </a:cubicBezTo>
                  <a:cubicBezTo>
                    <a:pt x="201" y="14"/>
                    <a:pt x="200" y="15"/>
                    <a:pt x="200" y="15"/>
                  </a:cubicBezTo>
                  <a:cubicBezTo>
                    <a:pt x="200" y="15"/>
                    <a:pt x="200" y="15"/>
                    <a:pt x="200" y="15"/>
                  </a:cubicBezTo>
                  <a:cubicBezTo>
                    <a:pt x="203" y="0"/>
                    <a:pt x="203" y="0"/>
                    <a:pt x="203" y="0"/>
                  </a:cubicBezTo>
                  <a:cubicBezTo>
                    <a:pt x="196" y="0"/>
                    <a:pt x="196" y="0"/>
                    <a:pt x="196" y="0"/>
                  </a:cubicBezTo>
                  <a:lnTo>
                    <a:pt x="187" y="41"/>
                  </a:lnTo>
                  <a:close/>
                  <a:moveTo>
                    <a:pt x="221" y="41"/>
                  </a:moveTo>
                  <a:cubicBezTo>
                    <a:pt x="228" y="41"/>
                    <a:pt x="228" y="41"/>
                    <a:pt x="228" y="41"/>
                  </a:cubicBezTo>
                  <a:cubicBezTo>
                    <a:pt x="231" y="27"/>
                    <a:pt x="231" y="27"/>
                    <a:pt x="231" y="27"/>
                  </a:cubicBezTo>
                  <a:cubicBezTo>
                    <a:pt x="231" y="26"/>
                    <a:pt x="231" y="25"/>
                    <a:pt x="232" y="24"/>
                  </a:cubicBezTo>
                  <a:cubicBezTo>
                    <a:pt x="232" y="22"/>
                    <a:pt x="233" y="22"/>
                    <a:pt x="233" y="21"/>
                  </a:cubicBezTo>
                  <a:cubicBezTo>
                    <a:pt x="234" y="20"/>
                    <a:pt x="235" y="19"/>
                    <a:pt x="236" y="19"/>
                  </a:cubicBezTo>
                  <a:cubicBezTo>
                    <a:pt x="236" y="18"/>
                    <a:pt x="237" y="18"/>
                    <a:pt x="239" y="18"/>
                  </a:cubicBezTo>
                  <a:cubicBezTo>
                    <a:pt x="240" y="18"/>
                    <a:pt x="240" y="18"/>
                    <a:pt x="241" y="18"/>
                  </a:cubicBezTo>
                  <a:cubicBezTo>
                    <a:pt x="241" y="19"/>
                    <a:pt x="242" y="19"/>
                    <a:pt x="242" y="20"/>
                  </a:cubicBezTo>
                  <a:cubicBezTo>
                    <a:pt x="243" y="20"/>
                    <a:pt x="243" y="21"/>
                    <a:pt x="243" y="22"/>
                  </a:cubicBezTo>
                  <a:cubicBezTo>
                    <a:pt x="243" y="23"/>
                    <a:pt x="243" y="24"/>
                    <a:pt x="242" y="25"/>
                  </a:cubicBezTo>
                  <a:cubicBezTo>
                    <a:pt x="242" y="26"/>
                    <a:pt x="242" y="27"/>
                    <a:pt x="242" y="28"/>
                  </a:cubicBezTo>
                  <a:cubicBezTo>
                    <a:pt x="239" y="41"/>
                    <a:pt x="239" y="41"/>
                    <a:pt x="239" y="41"/>
                  </a:cubicBezTo>
                  <a:cubicBezTo>
                    <a:pt x="247" y="41"/>
                    <a:pt x="247" y="41"/>
                    <a:pt x="247" y="41"/>
                  </a:cubicBezTo>
                  <a:cubicBezTo>
                    <a:pt x="249" y="27"/>
                    <a:pt x="249" y="27"/>
                    <a:pt x="249" y="27"/>
                  </a:cubicBezTo>
                  <a:cubicBezTo>
                    <a:pt x="250" y="26"/>
                    <a:pt x="250" y="25"/>
                    <a:pt x="250" y="24"/>
                  </a:cubicBezTo>
                  <a:cubicBezTo>
                    <a:pt x="250" y="23"/>
                    <a:pt x="250" y="22"/>
                    <a:pt x="250" y="21"/>
                  </a:cubicBezTo>
                  <a:cubicBezTo>
                    <a:pt x="250" y="19"/>
                    <a:pt x="250" y="18"/>
                    <a:pt x="249" y="16"/>
                  </a:cubicBezTo>
                  <a:cubicBezTo>
                    <a:pt x="249" y="15"/>
                    <a:pt x="247" y="14"/>
                    <a:pt x="246" y="13"/>
                  </a:cubicBezTo>
                  <a:cubicBezTo>
                    <a:pt x="245" y="12"/>
                    <a:pt x="243" y="12"/>
                    <a:pt x="241" y="12"/>
                  </a:cubicBezTo>
                  <a:cubicBezTo>
                    <a:pt x="240" y="12"/>
                    <a:pt x="239" y="12"/>
                    <a:pt x="238" y="13"/>
                  </a:cubicBezTo>
                  <a:cubicBezTo>
                    <a:pt x="237" y="13"/>
                    <a:pt x="236" y="13"/>
                    <a:pt x="235" y="14"/>
                  </a:cubicBezTo>
                  <a:cubicBezTo>
                    <a:pt x="235" y="14"/>
                    <a:pt x="234" y="15"/>
                    <a:pt x="233" y="15"/>
                  </a:cubicBezTo>
                  <a:cubicBezTo>
                    <a:pt x="233" y="15"/>
                    <a:pt x="233" y="15"/>
                    <a:pt x="233" y="15"/>
                  </a:cubicBezTo>
                  <a:cubicBezTo>
                    <a:pt x="234" y="13"/>
                    <a:pt x="234" y="13"/>
                    <a:pt x="234" y="13"/>
                  </a:cubicBezTo>
                  <a:cubicBezTo>
                    <a:pt x="226" y="13"/>
                    <a:pt x="226" y="13"/>
                    <a:pt x="226" y="13"/>
                  </a:cubicBezTo>
                  <a:cubicBezTo>
                    <a:pt x="226" y="13"/>
                    <a:pt x="226" y="14"/>
                    <a:pt x="226" y="14"/>
                  </a:cubicBezTo>
                  <a:cubicBezTo>
                    <a:pt x="226" y="15"/>
                    <a:pt x="226" y="16"/>
                    <a:pt x="226" y="17"/>
                  </a:cubicBezTo>
                  <a:lnTo>
                    <a:pt x="221" y="41"/>
                  </a:lnTo>
                  <a:close/>
                  <a:moveTo>
                    <a:pt x="269" y="36"/>
                  </a:moveTo>
                  <a:cubicBezTo>
                    <a:pt x="267" y="36"/>
                    <a:pt x="266" y="36"/>
                    <a:pt x="265" y="35"/>
                  </a:cubicBezTo>
                  <a:cubicBezTo>
                    <a:pt x="264" y="34"/>
                    <a:pt x="264" y="34"/>
                    <a:pt x="263" y="33"/>
                  </a:cubicBezTo>
                  <a:cubicBezTo>
                    <a:pt x="263" y="32"/>
                    <a:pt x="263" y="30"/>
                    <a:pt x="263" y="29"/>
                  </a:cubicBezTo>
                  <a:cubicBezTo>
                    <a:pt x="263" y="28"/>
                    <a:pt x="263" y="27"/>
                    <a:pt x="263" y="26"/>
                  </a:cubicBezTo>
                  <a:cubicBezTo>
                    <a:pt x="263" y="25"/>
                    <a:pt x="264" y="24"/>
                    <a:pt x="264" y="23"/>
                  </a:cubicBezTo>
                  <a:cubicBezTo>
                    <a:pt x="265" y="22"/>
                    <a:pt x="265" y="21"/>
                    <a:pt x="266" y="20"/>
                  </a:cubicBezTo>
                  <a:cubicBezTo>
                    <a:pt x="267" y="20"/>
                    <a:pt x="267" y="19"/>
                    <a:pt x="268" y="18"/>
                  </a:cubicBezTo>
                  <a:cubicBezTo>
                    <a:pt x="269" y="18"/>
                    <a:pt x="270" y="18"/>
                    <a:pt x="271" y="18"/>
                  </a:cubicBezTo>
                  <a:cubicBezTo>
                    <a:pt x="273" y="18"/>
                    <a:pt x="273" y="18"/>
                    <a:pt x="274" y="18"/>
                  </a:cubicBezTo>
                  <a:cubicBezTo>
                    <a:pt x="275" y="19"/>
                    <a:pt x="275" y="19"/>
                    <a:pt x="276" y="20"/>
                  </a:cubicBezTo>
                  <a:cubicBezTo>
                    <a:pt x="276" y="20"/>
                    <a:pt x="277" y="21"/>
                    <a:pt x="277" y="22"/>
                  </a:cubicBezTo>
                  <a:cubicBezTo>
                    <a:pt x="277" y="23"/>
                    <a:pt x="277" y="24"/>
                    <a:pt x="277" y="24"/>
                  </a:cubicBezTo>
                  <a:cubicBezTo>
                    <a:pt x="277" y="25"/>
                    <a:pt x="277" y="26"/>
                    <a:pt x="277" y="28"/>
                  </a:cubicBezTo>
                  <a:cubicBezTo>
                    <a:pt x="277" y="29"/>
                    <a:pt x="276" y="30"/>
                    <a:pt x="276" y="31"/>
                  </a:cubicBezTo>
                  <a:cubicBezTo>
                    <a:pt x="275" y="32"/>
                    <a:pt x="275" y="32"/>
                    <a:pt x="274" y="33"/>
                  </a:cubicBezTo>
                  <a:cubicBezTo>
                    <a:pt x="273" y="34"/>
                    <a:pt x="273" y="35"/>
                    <a:pt x="272" y="35"/>
                  </a:cubicBezTo>
                  <a:cubicBezTo>
                    <a:pt x="271" y="36"/>
                    <a:pt x="270" y="36"/>
                    <a:pt x="269" y="36"/>
                  </a:cubicBezTo>
                  <a:moveTo>
                    <a:pt x="272" y="12"/>
                  </a:moveTo>
                  <a:cubicBezTo>
                    <a:pt x="269" y="12"/>
                    <a:pt x="267" y="12"/>
                    <a:pt x="265" y="13"/>
                  </a:cubicBezTo>
                  <a:cubicBezTo>
                    <a:pt x="263" y="14"/>
                    <a:pt x="261" y="15"/>
                    <a:pt x="260" y="17"/>
                  </a:cubicBezTo>
                  <a:cubicBezTo>
                    <a:pt x="258" y="18"/>
                    <a:pt x="257" y="20"/>
                    <a:pt x="256" y="22"/>
                  </a:cubicBezTo>
                  <a:cubicBezTo>
                    <a:pt x="256" y="24"/>
                    <a:pt x="255" y="26"/>
                    <a:pt x="255" y="29"/>
                  </a:cubicBezTo>
                  <a:cubicBezTo>
                    <a:pt x="255" y="31"/>
                    <a:pt x="256" y="34"/>
                    <a:pt x="257" y="36"/>
                  </a:cubicBezTo>
                  <a:cubicBezTo>
                    <a:pt x="258" y="37"/>
                    <a:pt x="259" y="39"/>
                    <a:pt x="261" y="40"/>
                  </a:cubicBezTo>
                  <a:cubicBezTo>
                    <a:pt x="263" y="41"/>
                    <a:pt x="265" y="42"/>
                    <a:pt x="268" y="42"/>
                  </a:cubicBezTo>
                  <a:cubicBezTo>
                    <a:pt x="270" y="42"/>
                    <a:pt x="273" y="41"/>
                    <a:pt x="275" y="40"/>
                  </a:cubicBezTo>
                  <a:cubicBezTo>
                    <a:pt x="277" y="39"/>
                    <a:pt x="279" y="38"/>
                    <a:pt x="280" y="37"/>
                  </a:cubicBezTo>
                  <a:cubicBezTo>
                    <a:pt x="282" y="35"/>
                    <a:pt x="283" y="33"/>
                    <a:pt x="284" y="31"/>
                  </a:cubicBezTo>
                  <a:cubicBezTo>
                    <a:pt x="284" y="29"/>
                    <a:pt x="285" y="27"/>
                    <a:pt x="285" y="24"/>
                  </a:cubicBezTo>
                  <a:cubicBezTo>
                    <a:pt x="285" y="22"/>
                    <a:pt x="284" y="21"/>
                    <a:pt x="284" y="19"/>
                  </a:cubicBezTo>
                  <a:cubicBezTo>
                    <a:pt x="283" y="18"/>
                    <a:pt x="282" y="16"/>
                    <a:pt x="281" y="15"/>
                  </a:cubicBezTo>
                  <a:cubicBezTo>
                    <a:pt x="280" y="14"/>
                    <a:pt x="279" y="13"/>
                    <a:pt x="277" y="13"/>
                  </a:cubicBezTo>
                  <a:cubicBezTo>
                    <a:pt x="275" y="12"/>
                    <a:pt x="274" y="12"/>
                    <a:pt x="272" y="12"/>
                  </a:cubicBezTo>
                  <a:moveTo>
                    <a:pt x="287" y="41"/>
                  </a:moveTo>
                  <a:cubicBezTo>
                    <a:pt x="295" y="41"/>
                    <a:pt x="295" y="41"/>
                    <a:pt x="295" y="41"/>
                  </a:cubicBezTo>
                  <a:cubicBezTo>
                    <a:pt x="304" y="0"/>
                    <a:pt x="304" y="0"/>
                    <a:pt x="304" y="0"/>
                  </a:cubicBezTo>
                  <a:cubicBezTo>
                    <a:pt x="296" y="0"/>
                    <a:pt x="296" y="0"/>
                    <a:pt x="296" y="0"/>
                  </a:cubicBezTo>
                  <a:lnTo>
                    <a:pt x="287" y="41"/>
                  </a:lnTo>
                  <a:close/>
                  <a:moveTo>
                    <a:pt x="317" y="36"/>
                  </a:moveTo>
                  <a:cubicBezTo>
                    <a:pt x="316" y="36"/>
                    <a:pt x="315" y="36"/>
                    <a:pt x="314" y="35"/>
                  </a:cubicBezTo>
                  <a:cubicBezTo>
                    <a:pt x="313" y="34"/>
                    <a:pt x="312" y="34"/>
                    <a:pt x="312" y="33"/>
                  </a:cubicBezTo>
                  <a:cubicBezTo>
                    <a:pt x="312" y="32"/>
                    <a:pt x="311" y="30"/>
                    <a:pt x="311" y="29"/>
                  </a:cubicBezTo>
                  <a:cubicBezTo>
                    <a:pt x="311" y="28"/>
                    <a:pt x="312" y="27"/>
                    <a:pt x="312" y="26"/>
                  </a:cubicBezTo>
                  <a:cubicBezTo>
                    <a:pt x="312" y="25"/>
                    <a:pt x="312" y="24"/>
                    <a:pt x="313" y="23"/>
                  </a:cubicBezTo>
                  <a:cubicBezTo>
                    <a:pt x="313" y="22"/>
                    <a:pt x="314" y="21"/>
                    <a:pt x="315" y="20"/>
                  </a:cubicBezTo>
                  <a:cubicBezTo>
                    <a:pt x="315" y="20"/>
                    <a:pt x="316" y="19"/>
                    <a:pt x="317" y="18"/>
                  </a:cubicBezTo>
                  <a:cubicBezTo>
                    <a:pt x="318" y="18"/>
                    <a:pt x="319" y="18"/>
                    <a:pt x="320" y="18"/>
                  </a:cubicBezTo>
                  <a:cubicBezTo>
                    <a:pt x="321" y="18"/>
                    <a:pt x="322" y="18"/>
                    <a:pt x="323" y="18"/>
                  </a:cubicBezTo>
                  <a:cubicBezTo>
                    <a:pt x="324" y="19"/>
                    <a:pt x="324" y="19"/>
                    <a:pt x="325" y="20"/>
                  </a:cubicBezTo>
                  <a:cubicBezTo>
                    <a:pt x="325" y="20"/>
                    <a:pt x="325" y="21"/>
                    <a:pt x="326" y="22"/>
                  </a:cubicBezTo>
                  <a:cubicBezTo>
                    <a:pt x="326" y="23"/>
                    <a:pt x="326" y="24"/>
                    <a:pt x="326" y="24"/>
                  </a:cubicBezTo>
                  <a:cubicBezTo>
                    <a:pt x="326" y="25"/>
                    <a:pt x="326" y="26"/>
                    <a:pt x="325" y="28"/>
                  </a:cubicBezTo>
                  <a:cubicBezTo>
                    <a:pt x="325" y="29"/>
                    <a:pt x="325" y="30"/>
                    <a:pt x="324" y="31"/>
                  </a:cubicBezTo>
                  <a:cubicBezTo>
                    <a:pt x="324" y="32"/>
                    <a:pt x="323" y="32"/>
                    <a:pt x="323" y="33"/>
                  </a:cubicBezTo>
                  <a:cubicBezTo>
                    <a:pt x="322" y="34"/>
                    <a:pt x="321" y="35"/>
                    <a:pt x="320" y="35"/>
                  </a:cubicBezTo>
                  <a:cubicBezTo>
                    <a:pt x="319" y="36"/>
                    <a:pt x="318" y="36"/>
                    <a:pt x="317" y="36"/>
                  </a:cubicBezTo>
                  <a:moveTo>
                    <a:pt x="321" y="12"/>
                  </a:moveTo>
                  <a:cubicBezTo>
                    <a:pt x="318" y="12"/>
                    <a:pt x="316" y="12"/>
                    <a:pt x="314" y="13"/>
                  </a:cubicBezTo>
                  <a:cubicBezTo>
                    <a:pt x="312" y="14"/>
                    <a:pt x="310" y="15"/>
                    <a:pt x="309" y="17"/>
                  </a:cubicBezTo>
                  <a:cubicBezTo>
                    <a:pt x="307" y="18"/>
                    <a:pt x="306" y="20"/>
                    <a:pt x="305" y="22"/>
                  </a:cubicBezTo>
                  <a:cubicBezTo>
                    <a:pt x="304" y="24"/>
                    <a:pt x="304" y="26"/>
                    <a:pt x="304" y="29"/>
                  </a:cubicBezTo>
                  <a:cubicBezTo>
                    <a:pt x="304" y="31"/>
                    <a:pt x="304" y="34"/>
                    <a:pt x="305" y="36"/>
                  </a:cubicBezTo>
                  <a:cubicBezTo>
                    <a:pt x="306" y="37"/>
                    <a:pt x="308" y="39"/>
                    <a:pt x="310" y="40"/>
                  </a:cubicBezTo>
                  <a:cubicBezTo>
                    <a:pt x="312" y="41"/>
                    <a:pt x="314" y="42"/>
                    <a:pt x="317" y="42"/>
                  </a:cubicBezTo>
                  <a:cubicBezTo>
                    <a:pt x="319" y="42"/>
                    <a:pt x="321" y="41"/>
                    <a:pt x="323" y="40"/>
                  </a:cubicBezTo>
                  <a:cubicBezTo>
                    <a:pt x="326" y="39"/>
                    <a:pt x="327" y="38"/>
                    <a:pt x="329" y="37"/>
                  </a:cubicBezTo>
                  <a:cubicBezTo>
                    <a:pt x="330" y="35"/>
                    <a:pt x="331" y="33"/>
                    <a:pt x="332" y="31"/>
                  </a:cubicBezTo>
                  <a:cubicBezTo>
                    <a:pt x="333" y="29"/>
                    <a:pt x="333" y="27"/>
                    <a:pt x="333" y="24"/>
                  </a:cubicBezTo>
                  <a:cubicBezTo>
                    <a:pt x="333" y="22"/>
                    <a:pt x="333" y="21"/>
                    <a:pt x="332" y="19"/>
                  </a:cubicBezTo>
                  <a:cubicBezTo>
                    <a:pt x="332" y="18"/>
                    <a:pt x="331" y="16"/>
                    <a:pt x="330" y="15"/>
                  </a:cubicBezTo>
                  <a:cubicBezTo>
                    <a:pt x="329" y="14"/>
                    <a:pt x="327" y="13"/>
                    <a:pt x="326" y="13"/>
                  </a:cubicBezTo>
                  <a:cubicBezTo>
                    <a:pt x="324" y="12"/>
                    <a:pt x="322" y="12"/>
                    <a:pt x="321" y="12"/>
                  </a:cubicBezTo>
                  <a:moveTo>
                    <a:pt x="335" y="51"/>
                  </a:moveTo>
                  <a:cubicBezTo>
                    <a:pt x="337" y="52"/>
                    <a:pt x="339" y="52"/>
                    <a:pt x="341" y="53"/>
                  </a:cubicBezTo>
                  <a:cubicBezTo>
                    <a:pt x="343" y="53"/>
                    <a:pt x="345" y="53"/>
                    <a:pt x="347" y="53"/>
                  </a:cubicBezTo>
                  <a:cubicBezTo>
                    <a:pt x="349" y="53"/>
                    <a:pt x="351" y="53"/>
                    <a:pt x="353" y="52"/>
                  </a:cubicBezTo>
                  <a:cubicBezTo>
                    <a:pt x="355" y="51"/>
                    <a:pt x="357" y="50"/>
                    <a:pt x="358" y="49"/>
                  </a:cubicBezTo>
                  <a:cubicBezTo>
                    <a:pt x="359" y="48"/>
                    <a:pt x="360" y="46"/>
                    <a:pt x="361" y="44"/>
                  </a:cubicBezTo>
                  <a:cubicBezTo>
                    <a:pt x="362" y="42"/>
                    <a:pt x="362" y="40"/>
                    <a:pt x="363" y="38"/>
                  </a:cubicBezTo>
                  <a:cubicBezTo>
                    <a:pt x="367" y="17"/>
                    <a:pt x="367" y="17"/>
                    <a:pt x="367" y="17"/>
                  </a:cubicBezTo>
                  <a:cubicBezTo>
                    <a:pt x="367" y="16"/>
                    <a:pt x="368" y="15"/>
                    <a:pt x="368" y="14"/>
                  </a:cubicBezTo>
                  <a:cubicBezTo>
                    <a:pt x="368" y="14"/>
                    <a:pt x="368" y="13"/>
                    <a:pt x="368" y="13"/>
                  </a:cubicBezTo>
                  <a:cubicBezTo>
                    <a:pt x="361" y="13"/>
                    <a:pt x="361" y="13"/>
                    <a:pt x="361" y="13"/>
                  </a:cubicBezTo>
                  <a:cubicBezTo>
                    <a:pt x="360" y="17"/>
                    <a:pt x="360" y="17"/>
                    <a:pt x="360" y="17"/>
                  </a:cubicBezTo>
                  <a:cubicBezTo>
                    <a:pt x="360" y="16"/>
                    <a:pt x="359" y="15"/>
                    <a:pt x="358" y="14"/>
                  </a:cubicBezTo>
                  <a:cubicBezTo>
                    <a:pt x="357" y="14"/>
                    <a:pt x="356" y="13"/>
                    <a:pt x="355" y="13"/>
                  </a:cubicBezTo>
                  <a:cubicBezTo>
                    <a:pt x="354" y="12"/>
                    <a:pt x="353" y="12"/>
                    <a:pt x="352" y="12"/>
                  </a:cubicBezTo>
                  <a:cubicBezTo>
                    <a:pt x="350" y="12"/>
                    <a:pt x="348" y="12"/>
                    <a:pt x="347" y="13"/>
                  </a:cubicBezTo>
                  <a:cubicBezTo>
                    <a:pt x="345" y="14"/>
                    <a:pt x="344" y="14"/>
                    <a:pt x="343" y="16"/>
                  </a:cubicBezTo>
                  <a:cubicBezTo>
                    <a:pt x="341" y="17"/>
                    <a:pt x="341" y="18"/>
                    <a:pt x="340" y="19"/>
                  </a:cubicBezTo>
                  <a:cubicBezTo>
                    <a:pt x="339" y="21"/>
                    <a:pt x="338" y="22"/>
                    <a:pt x="338" y="24"/>
                  </a:cubicBezTo>
                  <a:cubicBezTo>
                    <a:pt x="338" y="26"/>
                    <a:pt x="337" y="27"/>
                    <a:pt x="337" y="29"/>
                  </a:cubicBezTo>
                  <a:cubicBezTo>
                    <a:pt x="337" y="31"/>
                    <a:pt x="338" y="32"/>
                    <a:pt x="338" y="33"/>
                  </a:cubicBezTo>
                  <a:cubicBezTo>
                    <a:pt x="338" y="35"/>
                    <a:pt x="339" y="36"/>
                    <a:pt x="340" y="37"/>
                  </a:cubicBezTo>
                  <a:cubicBezTo>
                    <a:pt x="340" y="38"/>
                    <a:pt x="341" y="39"/>
                    <a:pt x="343" y="40"/>
                  </a:cubicBezTo>
                  <a:cubicBezTo>
                    <a:pt x="344" y="41"/>
                    <a:pt x="345" y="41"/>
                    <a:pt x="347" y="41"/>
                  </a:cubicBezTo>
                  <a:cubicBezTo>
                    <a:pt x="349" y="41"/>
                    <a:pt x="350" y="41"/>
                    <a:pt x="351" y="40"/>
                  </a:cubicBezTo>
                  <a:cubicBezTo>
                    <a:pt x="352" y="40"/>
                    <a:pt x="353" y="39"/>
                    <a:pt x="354" y="38"/>
                  </a:cubicBezTo>
                  <a:cubicBezTo>
                    <a:pt x="355" y="38"/>
                    <a:pt x="356" y="37"/>
                    <a:pt x="357" y="36"/>
                  </a:cubicBezTo>
                  <a:cubicBezTo>
                    <a:pt x="357" y="36"/>
                    <a:pt x="357" y="36"/>
                    <a:pt x="357" y="36"/>
                  </a:cubicBezTo>
                  <a:cubicBezTo>
                    <a:pt x="356" y="37"/>
                    <a:pt x="356" y="38"/>
                    <a:pt x="356" y="39"/>
                  </a:cubicBezTo>
                  <a:cubicBezTo>
                    <a:pt x="355" y="40"/>
                    <a:pt x="355" y="41"/>
                    <a:pt x="354" y="42"/>
                  </a:cubicBezTo>
                  <a:cubicBezTo>
                    <a:pt x="354" y="43"/>
                    <a:pt x="353" y="44"/>
                    <a:pt x="353" y="45"/>
                  </a:cubicBezTo>
                  <a:cubicBezTo>
                    <a:pt x="352" y="46"/>
                    <a:pt x="351" y="46"/>
                    <a:pt x="350" y="47"/>
                  </a:cubicBezTo>
                  <a:cubicBezTo>
                    <a:pt x="349" y="47"/>
                    <a:pt x="348" y="47"/>
                    <a:pt x="346" y="47"/>
                  </a:cubicBezTo>
                  <a:cubicBezTo>
                    <a:pt x="345" y="47"/>
                    <a:pt x="344" y="47"/>
                    <a:pt x="343" y="47"/>
                  </a:cubicBezTo>
                  <a:cubicBezTo>
                    <a:pt x="342" y="47"/>
                    <a:pt x="341" y="47"/>
                    <a:pt x="340" y="46"/>
                  </a:cubicBezTo>
                  <a:cubicBezTo>
                    <a:pt x="339" y="46"/>
                    <a:pt x="338" y="46"/>
                    <a:pt x="337" y="45"/>
                  </a:cubicBezTo>
                  <a:lnTo>
                    <a:pt x="335" y="51"/>
                  </a:lnTo>
                  <a:close/>
                  <a:moveTo>
                    <a:pt x="358" y="24"/>
                  </a:moveTo>
                  <a:cubicBezTo>
                    <a:pt x="358" y="25"/>
                    <a:pt x="358" y="26"/>
                    <a:pt x="358" y="27"/>
                  </a:cubicBezTo>
                  <a:cubicBezTo>
                    <a:pt x="357" y="28"/>
                    <a:pt x="357" y="29"/>
                    <a:pt x="357" y="30"/>
                  </a:cubicBezTo>
                  <a:cubicBezTo>
                    <a:pt x="356" y="31"/>
                    <a:pt x="356" y="32"/>
                    <a:pt x="355" y="33"/>
                  </a:cubicBezTo>
                  <a:cubicBezTo>
                    <a:pt x="354" y="33"/>
                    <a:pt x="354" y="34"/>
                    <a:pt x="353" y="35"/>
                  </a:cubicBezTo>
                  <a:cubicBezTo>
                    <a:pt x="352" y="35"/>
                    <a:pt x="351" y="35"/>
                    <a:pt x="350" y="35"/>
                  </a:cubicBezTo>
                  <a:cubicBezTo>
                    <a:pt x="349" y="35"/>
                    <a:pt x="348" y="35"/>
                    <a:pt x="347" y="34"/>
                  </a:cubicBezTo>
                  <a:cubicBezTo>
                    <a:pt x="346" y="34"/>
                    <a:pt x="346" y="33"/>
                    <a:pt x="345" y="32"/>
                  </a:cubicBezTo>
                  <a:cubicBezTo>
                    <a:pt x="345" y="31"/>
                    <a:pt x="345" y="30"/>
                    <a:pt x="345" y="29"/>
                  </a:cubicBezTo>
                  <a:cubicBezTo>
                    <a:pt x="345" y="28"/>
                    <a:pt x="345" y="27"/>
                    <a:pt x="345" y="26"/>
                  </a:cubicBezTo>
                  <a:cubicBezTo>
                    <a:pt x="345" y="25"/>
                    <a:pt x="346" y="24"/>
                    <a:pt x="346" y="23"/>
                  </a:cubicBezTo>
                  <a:cubicBezTo>
                    <a:pt x="347" y="22"/>
                    <a:pt x="347" y="21"/>
                    <a:pt x="348" y="20"/>
                  </a:cubicBezTo>
                  <a:cubicBezTo>
                    <a:pt x="348" y="20"/>
                    <a:pt x="349" y="19"/>
                    <a:pt x="350" y="18"/>
                  </a:cubicBezTo>
                  <a:cubicBezTo>
                    <a:pt x="351" y="18"/>
                    <a:pt x="352" y="18"/>
                    <a:pt x="353" y="18"/>
                  </a:cubicBezTo>
                  <a:cubicBezTo>
                    <a:pt x="354" y="18"/>
                    <a:pt x="355" y="18"/>
                    <a:pt x="356" y="19"/>
                  </a:cubicBezTo>
                  <a:cubicBezTo>
                    <a:pt x="356" y="19"/>
                    <a:pt x="357" y="20"/>
                    <a:pt x="357" y="21"/>
                  </a:cubicBezTo>
                  <a:cubicBezTo>
                    <a:pt x="358" y="22"/>
                    <a:pt x="358" y="23"/>
                    <a:pt x="358" y="24"/>
                  </a:cubicBezTo>
                  <a:moveTo>
                    <a:pt x="372" y="13"/>
                  </a:moveTo>
                  <a:cubicBezTo>
                    <a:pt x="377" y="42"/>
                    <a:pt x="377" y="42"/>
                    <a:pt x="377" y="42"/>
                  </a:cubicBezTo>
                  <a:cubicBezTo>
                    <a:pt x="376" y="44"/>
                    <a:pt x="375" y="45"/>
                    <a:pt x="375" y="45"/>
                  </a:cubicBezTo>
                  <a:cubicBezTo>
                    <a:pt x="374" y="46"/>
                    <a:pt x="373" y="47"/>
                    <a:pt x="373" y="47"/>
                  </a:cubicBezTo>
                  <a:cubicBezTo>
                    <a:pt x="372" y="47"/>
                    <a:pt x="371" y="47"/>
                    <a:pt x="371" y="47"/>
                  </a:cubicBezTo>
                  <a:cubicBezTo>
                    <a:pt x="370" y="47"/>
                    <a:pt x="369" y="47"/>
                    <a:pt x="369" y="47"/>
                  </a:cubicBezTo>
                  <a:cubicBezTo>
                    <a:pt x="368" y="47"/>
                    <a:pt x="368" y="47"/>
                    <a:pt x="367" y="47"/>
                  </a:cubicBezTo>
                  <a:cubicBezTo>
                    <a:pt x="366" y="52"/>
                    <a:pt x="366" y="52"/>
                    <a:pt x="366" y="52"/>
                  </a:cubicBezTo>
                  <a:cubicBezTo>
                    <a:pt x="367" y="53"/>
                    <a:pt x="368" y="53"/>
                    <a:pt x="369" y="53"/>
                  </a:cubicBezTo>
                  <a:cubicBezTo>
                    <a:pt x="369" y="53"/>
                    <a:pt x="370" y="53"/>
                    <a:pt x="371" y="53"/>
                  </a:cubicBezTo>
                  <a:cubicBezTo>
                    <a:pt x="373" y="53"/>
                    <a:pt x="374" y="53"/>
                    <a:pt x="375" y="52"/>
                  </a:cubicBezTo>
                  <a:cubicBezTo>
                    <a:pt x="377" y="52"/>
                    <a:pt x="378" y="51"/>
                    <a:pt x="378" y="51"/>
                  </a:cubicBezTo>
                  <a:cubicBezTo>
                    <a:pt x="379" y="50"/>
                    <a:pt x="380" y="49"/>
                    <a:pt x="381" y="48"/>
                  </a:cubicBezTo>
                  <a:cubicBezTo>
                    <a:pt x="381" y="47"/>
                    <a:pt x="382" y="46"/>
                    <a:pt x="383" y="45"/>
                  </a:cubicBezTo>
                  <a:cubicBezTo>
                    <a:pt x="402" y="13"/>
                    <a:pt x="402" y="13"/>
                    <a:pt x="402" y="13"/>
                  </a:cubicBezTo>
                  <a:cubicBezTo>
                    <a:pt x="394" y="13"/>
                    <a:pt x="394" y="13"/>
                    <a:pt x="394" y="13"/>
                  </a:cubicBezTo>
                  <a:cubicBezTo>
                    <a:pt x="382" y="34"/>
                    <a:pt x="382" y="34"/>
                    <a:pt x="382" y="34"/>
                  </a:cubicBezTo>
                  <a:cubicBezTo>
                    <a:pt x="382" y="34"/>
                    <a:pt x="382" y="34"/>
                    <a:pt x="382" y="34"/>
                  </a:cubicBezTo>
                  <a:cubicBezTo>
                    <a:pt x="380" y="13"/>
                    <a:pt x="380" y="13"/>
                    <a:pt x="380" y="13"/>
                  </a:cubicBezTo>
                  <a:lnTo>
                    <a:pt x="372" y="13"/>
                  </a:lnTo>
                  <a:close/>
                  <a:moveTo>
                    <a:pt x="445" y="4"/>
                  </a:moveTo>
                  <a:cubicBezTo>
                    <a:pt x="443" y="3"/>
                    <a:pt x="441" y="3"/>
                    <a:pt x="440" y="2"/>
                  </a:cubicBezTo>
                  <a:cubicBezTo>
                    <a:pt x="438" y="2"/>
                    <a:pt x="436" y="2"/>
                    <a:pt x="435" y="2"/>
                  </a:cubicBezTo>
                  <a:cubicBezTo>
                    <a:pt x="433" y="2"/>
                    <a:pt x="432" y="2"/>
                    <a:pt x="430" y="2"/>
                  </a:cubicBezTo>
                  <a:cubicBezTo>
                    <a:pt x="429" y="3"/>
                    <a:pt x="428" y="3"/>
                    <a:pt x="426" y="4"/>
                  </a:cubicBezTo>
                  <a:cubicBezTo>
                    <a:pt x="425" y="4"/>
                    <a:pt x="424" y="5"/>
                    <a:pt x="423" y="6"/>
                  </a:cubicBezTo>
                  <a:cubicBezTo>
                    <a:pt x="422" y="7"/>
                    <a:pt x="422" y="8"/>
                    <a:pt x="421" y="9"/>
                  </a:cubicBezTo>
                  <a:cubicBezTo>
                    <a:pt x="421" y="11"/>
                    <a:pt x="420" y="12"/>
                    <a:pt x="420" y="14"/>
                  </a:cubicBezTo>
                  <a:cubicBezTo>
                    <a:pt x="420" y="15"/>
                    <a:pt x="421" y="16"/>
                    <a:pt x="421" y="17"/>
                  </a:cubicBezTo>
                  <a:cubicBezTo>
                    <a:pt x="422" y="18"/>
                    <a:pt x="422" y="19"/>
                    <a:pt x="423" y="20"/>
                  </a:cubicBezTo>
                  <a:cubicBezTo>
                    <a:pt x="424" y="21"/>
                    <a:pt x="425" y="21"/>
                    <a:pt x="425" y="22"/>
                  </a:cubicBezTo>
                  <a:cubicBezTo>
                    <a:pt x="426" y="23"/>
                    <a:pt x="427" y="23"/>
                    <a:pt x="428" y="24"/>
                  </a:cubicBezTo>
                  <a:cubicBezTo>
                    <a:pt x="429" y="24"/>
                    <a:pt x="430" y="25"/>
                    <a:pt x="431" y="25"/>
                  </a:cubicBezTo>
                  <a:cubicBezTo>
                    <a:pt x="432" y="26"/>
                    <a:pt x="432" y="26"/>
                    <a:pt x="433" y="27"/>
                  </a:cubicBezTo>
                  <a:cubicBezTo>
                    <a:pt x="433" y="28"/>
                    <a:pt x="433" y="29"/>
                    <a:pt x="433" y="30"/>
                  </a:cubicBezTo>
                  <a:cubicBezTo>
                    <a:pt x="433" y="31"/>
                    <a:pt x="433" y="31"/>
                    <a:pt x="433" y="32"/>
                  </a:cubicBezTo>
                  <a:cubicBezTo>
                    <a:pt x="432" y="33"/>
                    <a:pt x="432" y="34"/>
                    <a:pt x="431" y="34"/>
                  </a:cubicBezTo>
                  <a:cubicBezTo>
                    <a:pt x="430" y="35"/>
                    <a:pt x="430" y="35"/>
                    <a:pt x="429" y="35"/>
                  </a:cubicBezTo>
                  <a:cubicBezTo>
                    <a:pt x="428" y="35"/>
                    <a:pt x="427" y="36"/>
                    <a:pt x="426" y="36"/>
                  </a:cubicBezTo>
                  <a:cubicBezTo>
                    <a:pt x="425" y="36"/>
                    <a:pt x="424" y="35"/>
                    <a:pt x="423" y="35"/>
                  </a:cubicBezTo>
                  <a:cubicBezTo>
                    <a:pt x="422" y="35"/>
                    <a:pt x="421" y="35"/>
                    <a:pt x="420" y="34"/>
                  </a:cubicBezTo>
                  <a:cubicBezTo>
                    <a:pt x="419" y="34"/>
                    <a:pt x="418" y="33"/>
                    <a:pt x="417" y="33"/>
                  </a:cubicBezTo>
                  <a:cubicBezTo>
                    <a:pt x="415" y="39"/>
                    <a:pt x="415" y="39"/>
                    <a:pt x="415" y="39"/>
                  </a:cubicBezTo>
                  <a:cubicBezTo>
                    <a:pt x="417" y="40"/>
                    <a:pt x="418" y="41"/>
                    <a:pt x="420" y="41"/>
                  </a:cubicBezTo>
                  <a:cubicBezTo>
                    <a:pt x="422" y="41"/>
                    <a:pt x="424" y="42"/>
                    <a:pt x="426" y="42"/>
                  </a:cubicBezTo>
                  <a:cubicBezTo>
                    <a:pt x="427" y="42"/>
                    <a:pt x="429" y="41"/>
                    <a:pt x="431" y="41"/>
                  </a:cubicBezTo>
                  <a:cubicBezTo>
                    <a:pt x="432" y="41"/>
                    <a:pt x="434" y="40"/>
                    <a:pt x="435" y="40"/>
                  </a:cubicBezTo>
                  <a:cubicBezTo>
                    <a:pt x="436" y="39"/>
                    <a:pt x="437" y="38"/>
                    <a:pt x="438" y="37"/>
                  </a:cubicBezTo>
                  <a:cubicBezTo>
                    <a:pt x="439" y="36"/>
                    <a:pt x="440" y="35"/>
                    <a:pt x="441" y="34"/>
                  </a:cubicBezTo>
                  <a:cubicBezTo>
                    <a:pt x="441" y="32"/>
                    <a:pt x="441" y="31"/>
                    <a:pt x="441" y="29"/>
                  </a:cubicBezTo>
                  <a:cubicBezTo>
                    <a:pt x="441" y="27"/>
                    <a:pt x="441" y="26"/>
                    <a:pt x="441" y="25"/>
                  </a:cubicBezTo>
                  <a:cubicBezTo>
                    <a:pt x="440" y="24"/>
                    <a:pt x="440" y="23"/>
                    <a:pt x="439" y="22"/>
                  </a:cubicBezTo>
                  <a:cubicBezTo>
                    <a:pt x="438" y="21"/>
                    <a:pt x="437" y="20"/>
                    <a:pt x="436" y="20"/>
                  </a:cubicBezTo>
                  <a:cubicBezTo>
                    <a:pt x="435" y="19"/>
                    <a:pt x="434" y="19"/>
                    <a:pt x="433" y="18"/>
                  </a:cubicBezTo>
                  <a:cubicBezTo>
                    <a:pt x="433" y="18"/>
                    <a:pt x="432" y="17"/>
                    <a:pt x="431" y="16"/>
                  </a:cubicBezTo>
                  <a:cubicBezTo>
                    <a:pt x="430" y="16"/>
                    <a:pt x="430" y="15"/>
                    <a:pt x="429" y="15"/>
                  </a:cubicBezTo>
                  <a:cubicBezTo>
                    <a:pt x="429" y="14"/>
                    <a:pt x="428" y="13"/>
                    <a:pt x="428" y="12"/>
                  </a:cubicBezTo>
                  <a:cubicBezTo>
                    <a:pt x="428" y="12"/>
                    <a:pt x="429" y="11"/>
                    <a:pt x="429" y="10"/>
                  </a:cubicBezTo>
                  <a:cubicBezTo>
                    <a:pt x="429" y="10"/>
                    <a:pt x="430" y="9"/>
                    <a:pt x="431" y="9"/>
                  </a:cubicBezTo>
                  <a:cubicBezTo>
                    <a:pt x="431" y="9"/>
                    <a:pt x="432" y="8"/>
                    <a:pt x="433" y="8"/>
                  </a:cubicBezTo>
                  <a:cubicBezTo>
                    <a:pt x="433" y="8"/>
                    <a:pt x="434" y="8"/>
                    <a:pt x="435" y="8"/>
                  </a:cubicBezTo>
                  <a:cubicBezTo>
                    <a:pt x="436" y="8"/>
                    <a:pt x="437" y="8"/>
                    <a:pt x="438" y="8"/>
                  </a:cubicBezTo>
                  <a:cubicBezTo>
                    <a:pt x="439" y="8"/>
                    <a:pt x="439" y="9"/>
                    <a:pt x="440" y="9"/>
                  </a:cubicBezTo>
                  <a:cubicBezTo>
                    <a:pt x="441" y="9"/>
                    <a:pt x="442" y="10"/>
                    <a:pt x="443" y="10"/>
                  </a:cubicBezTo>
                  <a:lnTo>
                    <a:pt x="445" y="4"/>
                  </a:lnTo>
                  <a:close/>
                  <a:moveTo>
                    <a:pt x="473" y="29"/>
                  </a:moveTo>
                  <a:cubicBezTo>
                    <a:pt x="474" y="28"/>
                    <a:pt x="474" y="27"/>
                    <a:pt x="474" y="26"/>
                  </a:cubicBezTo>
                  <a:cubicBezTo>
                    <a:pt x="474" y="25"/>
                    <a:pt x="474" y="24"/>
                    <a:pt x="474" y="23"/>
                  </a:cubicBezTo>
                  <a:cubicBezTo>
                    <a:pt x="474" y="20"/>
                    <a:pt x="474" y="18"/>
                    <a:pt x="473" y="17"/>
                  </a:cubicBezTo>
                  <a:cubicBezTo>
                    <a:pt x="472" y="15"/>
                    <a:pt x="470" y="14"/>
                    <a:pt x="469" y="13"/>
                  </a:cubicBezTo>
                  <a:cubicBezTo>
                    <a:pt x="467" y="12"/>
                    <a:pt x="465" y="12"/>
                    <a:pt x="462" y="12"/>
                  </a:cubicBezTo>
                  <a:cubicBezTo>
                    <a:pt x="461" y="12"/>
                    <a:pt x="459" y="12"/>
                    <a:pt x="457" y="13"/>
                  </a:cubicBezTo>
                  <a:cubicBezTo>
                    <a:pt x="456" y="14"/>
                    <a:pt x="454" y="14"/>
                    <a:pt x="453" y="16"/>
                  </a:cubicBezTo>
                  <a:cubicBezTo>
                    <a:pt x="452" y="17"/>
                    <a:pt x="450" y="18"/>
                    <a:pt x="449" y="19"/>
                  </a:cubicBezTo>
                  <a:cubicBezTo>
                    <a:pt x="448" y="21"/>
                    <a:pt x="448" y="22"/>
                    <a:pt x="447" y="24"/>
                  </a:cubicBezTo>
                  <a:cubicBezTo>
                    <a:pt x="447" y="26"/>
                    <a:pt x="446" y="27"/>
                    <a:pt x="446" y="29"/>
                  </a:cubicBezTo>
                  <a:cubicBezTo>
                    <a:pt x="446" y="31"/>
                    <a:pt x="447" y="33"/>
                    <a:pt x="447" y="35"/>
                  </a:cubicBezTo>
                  <a:cubicBezTo>
                    <a:pt x="448" y="36"/>
                    <a:pt x="449" y="38"/>
                    <a:pt x="450" y="39"/>
                  </a:cubicBezTo>
                  <a:cubicBezTo>
                    <a:pt x="451" y="40"/>
                    <a:pt x="453" y="40"/>
                    <a:pt x="454" y="41"/>
                  </a:cubicBezTo>
                  <a:cubicBezTo>
                    <a:pt x="456" y="41"/>
                    <a:pt x="458" y="42"/>
                    <a:pt x="460" y="42"/>
                  </a:cubicBezTo>
                  <a:cubicBezTo>
                    <a:pt x="462" y="42"/>
                    <a:pt x="463" y="41"/>
                    <a:pt x="465" y="41"/>
                  </a:cubicBezTo>
                  <a:cubicBezTo>
                    <a:pt x="466" y="41"/>
                    <a:pt x="468" y="40"/>
                    <a:pt x="469" y="40"/>
                  </a:cubicBezTo>
                  <a:cubicBezTo>
                    <a:pt x="470" y="34"/>
                    <a:pt x="470" y="34"/>
                    <a:pt x="470" y="34"/>
                  </a:cubicBezTo>
                  <a:cubicBezTo>
                    <a:pt x="469" y="35"/>
                    <a:pt x="467" y="35"/>
                    <a:pt x="466" y="36"/>
                  </a:cubicBezTo>
                  <a:cubicBezTo>
                    <a:pt x="464" y="36"/>
                    <a:pt x="463" y="36"/>
                    <a:pt x="461" y="36"/>
                  </a:cubicBezTo>
                  <a:cubicBezTo>
                    <a:pt x="460" y="36"/>
                    <a:pt x="458" y="36"/>
                    <a:pt x="457" y="36"/>
                  </a:cubicBezTo>
                  <a:cubicBezTo>
                    <a:pt x="456" y="35"/>
                    <a:pt x="455" y="34"/>
                    <a:pt x="454" y="33"/>
                  </a:cubicBezTo>
                  <a:cubicBezTo>
                    <a:pt x="454" y="32"/>
                    <a:pt x="453" y="31"/>
                    <a:pt x="453" y="29"/>
                  </a:cubicBezTo>
                  <a:lnTo>
                    <a:pt x="473" y="29"/>
                  </a:lnTo>
                  <a:close/>
                  <a:moveTo>
                    <a:pt x="454" y="24"/>
                  </a:moveTo>
                  <a:cubicBezTo>
                    <a:pt x="455" y="23"/>
                    <a:pt x="455" y="22"/>
                    <a:pt x="456" y="21"/>
                  </a:cubicBezTo>
                  <a:cubicBezTo>
                    <a:pt x="457" y="20"/>
                    <a:pt x="458" y="19"/>
                    <a:pt x="459" y="18"/>
                  </a:cubicBezTo>
                  <a:cubicBezTo>
                    <a:pt x="460" y="18"/>
                    <a:pt x="461" y="17"/>
                    <a:pt x="462" y="17"/>
                  </a:cubicBezTo>
                  <a:cubicBezTo>
                    <a:pt x="464" y="17"/>
                    <a:pt x="465" y="18"/>
                    <a:pt x="466" y="19"/>
                  </a:cubicBezTo>
                  <a:cubicBezTo>
                    <a:pt x="467" y="19"/>
                    <a:pt x="467" y="21"/>
                    <a:pt x="467" y="22"/>
                  </a:cubicBezTo>
                  <a:cubicBezTo>
                    <a:pt x="467" y="22"/>
                    <a:pt x="467" y="23"/>
                    <a:pt x="467" y="23"/>
                  </a:cubicBezTo>
                  <a:cubicBezTo>
                    <a:pt x="467" y="23"/>
                    <a:pt x="467" y="24"/>
                    <a:pt x="467" y="24"/>
                  </a:cubicBezTo>
                  <a:lnTo>
                    <a:pt x="454" y="24"/>
                  </a:lnTo>
                  <a:close/>
                  <a:moveTo>
                    <a:pt x="476" y="41"/>
                  </a:moveTo>
                  <a:cubicBezTo>
                    <a:pt x="484" y="41"/>
                    <a:pt x="484" y="41"/>
                    <a:pt x="484" y="41"/>
                  </a:cubicBezTo>
                  <a:cubicBezTo>
                    <a:pt x="486" y="28"/>
                    <a:pt x="486" y="28"/>
                    <a:pt x="486" y="28"/>
                  </a:cubicBezTo>
                  <a:cubicBezTo>
                    <a:pt x="487" y="27"/>
                    <a:pt x="487" y="26"/>
                    <a:pt x="487" y="25"/>
                  </a:cubicBezTo>
                  <a:cubicBezTo>
                    <a:pt x="488" y="24"/>
                    <a:pt x="488" y="23"/>
                    <a:pt x="489" y="22"/>
                  </a:cubicBezTo>
                  <a:cubicBezTo>
                    <a:pt x="490" y="21"/>
                    <a:pt x="491" y="20"/>
                    <a:pt x="492" y="20"/>
                  </a:cubicBezTo>
                  <a:cubicBezTo>
                    <a:pt x="492" y="19"/>
                    <a:pt x="494" y="19"/>
                    <a:pt x="495" y="19"/>
                  </a:cubicBezTo>
                  <a:cubicBezTo>
                    <a:pt x="495" y="19"/>
                    <a:pt x="496" y="19"/>
                    <a:pt x="496" y="19"/>
                  </a:cubicBezTo>
                  <a:cubicBezTo>
                    <a:pt x="497" y="19"/>
                    <a:pt x="497" y="19"/>
                    <a:pt x="498" y="19"/>
                  </a:cubicBezTo>
                  <a:cubicBezTo>
                    <a:pt x="499" y="12"/>
                    <a:pt x="499" y="12"/>
                    <a:pt x="499" y="12"/>
                  </a:cubicBezTo>
                  <a:cubicBezTo>
                    <a:pt x="499" y="12"/>
                    <a:pt x="498" y="12"/>
                    <a:pt x="498" y="12"/>
                  </a:cubicBezTo>
                  <a:cubicBezTo>
                    <a:pt x="497" y="12"/>
                    <a:pt x="497" y="12"/>
                    <a:pt x="496" y="12"/>
                  </a:cubicBezTo>
                  <a:cubicBezTo>
                    <a:pt x="496" y="12"/>
                    <a:pt x="495" y="12"/>
                    <a:pt x="494" y="13"/>
                  </a:cubicBezTo>
                  <a:cubicBezTo>
                    <a:pt x="493" y="13"/>
                    <a:pt x="492" y="13"/>
                    <a:pt x="492" y="14"/>
                  </a:cubicBezTo>
                  <a:cubicBezTo>
                    <a:pt x="491" y="14"/>
                    <a:pt x="490" y="15"/>
                    <a:pt x="490" y="16"/>
                  </a:cubicBezTo>
                  <a:cubicBezTo>
                    <a:pt x="489" y="16"/>
                    <a:pt x="488" y="17"/>
                    <a:pt x="488" y="18"/>
                  </a:cubicBezTo>
                  <a:cubicBezTo>
                    <a:pt x="488" y="18"/>
                    <a:pt x="488" y="18"/>
                    <a:pt x="488" y="18"/>
                  </a:cubicBezTo>
                  <a:cubicBezTo>
                    <a:pt x="489" y="13"/>
                    <a:pt x="489" y="13"/>
                    <a:pt x="489" y="13"/>
                  </a:cubicBezTo>
                  <a:cubicBezTo>
                    <a:pt x="482" y="13"/>
                    <a:pt x="482" y="13"/>
                    <a:pt x="482" y="13"/>
                  </a:cubicBezTo>
                  <a:cubicBezTo>
                    <a:pt x="482" y="14"/>
                    <a:pt x="482" y="15"/>
                    <a:pt x="481" y="16"/>
                  </a:cubicBezTo>
                  <a:lnTo>
                    <a:pt x="476" y="41"/>
                  </a:lnTo>
                  <a:close/>
                  <a:moveTo>
                    <a:pt x="505" y="41"/>
                  </a:moveTo>
                  <a:cubicBezTo>
                    <a:pt x="513" y="41"/>
                    <a:pt x="513" y="41"/>
                    <a:pt x="513" y="41"/>
                  </a:cubicBezTo>
                  <a:cubicBezTo>
                    <a:pt x="529" y="13"/>
                    <a:pt x="529" y="13"/>
                    <a:pt x="529" y="13"/>
                  </a:cubicBezTo>
                  <a:cubicBezTo>
                    <a:pt x="522" y="13"/>
                    <a:pt x="522" y="13"/>
                    <a:pt x="522" y="13"/>
                  </a:cubicBezTo>
                  <a:cubicBezTo>
                    <a:pt x="511" y="33"/>
                    <a:pt x="511" y="33"/>
                    <a:pt x="511" y="33"/>
                  </a:cubicBezTo>
                  <a:cubicBezTo>
                    <a:pt x="510" y="33"/>
                    <a:pt x="510" y="33"/>
                    <a:pt x="510" y="33"/>
                  </a:cubicBezTo>
                  <a:cubicBezTo>
                    <a:pt x="508" y="13"/>
                    <a:pt x="508" y="13"/>
                    <a:pt x="508" y="13"/>
                  </a:cubicBezTo>
                  <a:cubicBezTo>
                    <a:pt x="500" y="13"/>
                    <a:pt x="500" y="13"/>
                    <a:pt x="500" y="13"/>
                  </a:cubicBezTo>
                  <a:lnTo>
                    <a:pt x="505" y="41"/>
                  </a:lnTo>
                  <a:close/>
                  <a:moveTo>
                    <a:pt x="528" y="41"/>
                  </a:moveTo>
                  <a:cubicBezTo>
                    <a:pt x="535" y="41"/>
                    <a:pt x="535" y="41"/>
                    <a:pt x="535" y="41"/>
                  </a:cubicBezTo>
                  <a:cubicBezTo>
                    <a:pt x="541" y="13"/>
                    <a:pt x="541" y="13"/>
                    <a:pt x="541" y="13"/>
                  </a:cubicBezTo>
                  <a:cubicBezTo>
                    <a:pt x="534" y="13"/>
                    <a:pt x="534" y="13"/>
                    <a:pt x="534" y="13"/>
                  </a:cubicBezTo>
                  <a:lnTo>
                    <a:pt x="528" y="41"/>
                  </a:lnTo>
                  <a:close/>
                  <a:moveTo>
                    <a:pt x="535" y="8"/>
                  </a:moveTo>
                  <a:cubicBezTo>
                    <a:pt x="543" y="8"/>
                    <a:pt x="543" y="8"/>
                    <a:pt x="543" y="8"/>
                  </a:cubicBezTo>
                  <a:cubicBezTo>
                    <a:pt x="544" y="1"/>
                    <a:pt x="544" y="1"/>
                    <a:pt x="544" y="1"/>
                  </a:cubicBezTo>
                  <a:cubicBezTo>
                    <a:pt x="537" y="1"/>
                    <a:pt x="537" y="1"/>
                    <a:pt x="537" y="1"/>
                  </a:cubicBezTo>
                  <a:lnTo>
                    <a:pt x="535" y="8"/>
                  </a:lnTo>
                  <a:close/>
                  <a:moveTo>
                    <a:pt x="568" y="13"/>
                  </a:moveTo>
                  <a:cubicBezTo>
                    <a:pt x="567" y="13"/>
                    <a:pt x="566" y="13"/>
                    <a:pt x="565" y="12"/>
                  </a:cubicBezTo>
                  <a:cubicBezTo>
                    <a:pt x="564" y="12"/>
                    <a:pt x="562" y="12"/>
                    <a:pt x="561" y="12"/>
                  </a:cubicBezTo>
                  <a:cubicBezTo>
                    <a:pt x="559" y="12"/>
                    <a:pt x="556" y="12"/>
                    <a:pt x="554" y="13"/>
                  </a:cubicBezTo>
                  <a:cubicBezTo>
                    <a:pt x="552" y="14"/>
                    <a:pt x="550" y="15"/>
                    <a:pt x="549" y="17"/>
                  </a:cubicBezTo>
                  <a:cubicBezTo>
                    <a:pt x="547" y="19"/>
                    <a:pt x="546" y="20"/>
                    <a:pt x="546" y="23"/>
                  </a:cubicBezTo>
                  <a:cubicBezTo>
                    <a:pt x="545" y="25"/>
                    <a:pt x="544" y="27"/>
                    <a:pt x="544" y="29"/>
                  </a:cubicBezTo>
                  <a:cubicBezTo>
                    <a:pt x="544" y="32"/>
                    <a:pt x="545" y="34"/>
                    <a:pt x="546" y="36"/>
                  </a:cubicBezTo>
                  <a:cubicBezTo>
                    <a:pt x="547" y="38"/>
                    <a:pt x="548" y="39"/>
                    <a:pt x="550" y="40"/>
                  </a:cubicBezTo>
                  <a:cubicBezTo>
                    <a:pt x="552" y="41"/>
                    <a:pt x="554" y="42"/>
                    <a:pt x="556" y="42"/>
                  </a:cubicBezTo>
                  <a:cubicBezTo>
                    <a:pt x="558" y="42"/>
                    <a:pt x="559" y="41"/>
                    <a:pt x="560" y="41"/>
                  </a:cubicBezTo>
                  <a:cubicBezTo>
                    <a:pt x="561" y="41"/>
                    <a:pt x="562" y="41"/>
                    <a:pt x="563" y="40"/>
                  </a:cubicBezTo>
                  <a:cubicBezTo>
                    <a:pt x="564" y="34"/>
                    <a:pt x="564" y="34"/>
                    <a:pt x="564" y="34"/>
                  </a:cubicBezTo>
                  <a:cubicBezTo>
                    <a:pt x="564" y="35"/>
                    <a:pt x="563" y="35"/>
                    <a:pt x="562" y="35"/>
                  </a:cubicBezTo>
                  <a:cubicBezTo>
                    <a:pt x="562" y="35"/>
                    <a:pt x="561" y="36"/>
                    <a:pt x="560" y="36"/>
                  </a:cubicBezTo>
                  <a:cubicBezTo>
                    <a:pt x="560" y="36"/>
                    <a:pt x="559" y="36"/>
                    <a:pt x="558" y="36"/>
                  </a:cubicBezTo>
                  <a:cubicBezTo>
                    <a:pt x="557" y="36"/>
                    <a:pt x="556" y="36"/>
                    <a:pt x="555" y="35"/>
                  </a:cubicBezTo>
                  <a:cubicBezTo>
                    <a:pt x="554" y="35"/>
                    <a:pt x="554" y="34"/>
                    <a:pt x="553" y="34"/>
                  </a:cubicBezTo>
                  <a:cubicBezTo>
                    <a:pt x="553" y="33"/>
                    <a:pt x="553" y="32"/>
                    <a:pt x="552" y="31"/>
                  </a:cubicBezTo>
                  <a:cubicBezTo>
                    <a:pt x="552" y="30"/>
                    <a:pt x="552" y="29"/>
                    <a:pt x="552" y="29"/>
                  </a:cubicBezTo>
                  <a:cubicBezTo>
                    <a:pt x="552" y="27"/>
                    <a:pt x="552" y="26"/>
                    <a:pt x="553" y="25"/>
                  </a:cubicBezTo>
                  <a:cubicBezTo>
                    <a:pt x="553" y="23"/>
                    <a:pt x="554" y="22"/>
                    <a:pt x="554" y="21"/>
                  </a:cubicBezTo>
                  <a:cubicBezTo>
                    <a:pt x="555" y="20"/>
                    <a:pt x="556" y="19"/>
                    <a:pt x="557" y="19"/>
                  </a:cubicBezTo>
                  <a:cubicBezTo>
                    <a:pt x="558" y="18"/>
                    <a:pt x="560" y="18"/>
                    <a:pt x="561" y="18"/>
                  </a:cubicBezTo>
                  <a:cubicBezTo>
                    <a:pt x="562" y="18"/>
                    <a:pt x="563" y="18"/>
                    <a:pt x="564" y="18"/>
                  </a:cubicBezTo>
                  <a:cubicBezTo>
                    <a:pt x="565" y="18"/>
                    <a:pt x="566" y="19"/>
                    <a:pt x="567" y="19"/>
                  </a:cubicBezTo>
                  <a:lnTo>
                    <a:pt x="568" y="13"/>
                  </a:lnTo>
                  <a:close/>
                  <a:moveTo>
                    <a:pt x="595" y="29"/>
                  </a:moveTo>
                  <a:cubicBezTo>
                    <a:pt x="595" y="28"/>
                    <a:pt x="596" y="27"/>
                    <a:pt x="596" y="26"/>
                  </a:cubicBezTo>
                  <a:cubicBezTo>
                    <a:pt x="596" y="25"/>
                    <a:pt x="596" y="24"/>
                    <a:pt x="596" y="23"/>
                  </a:cubicBezTo>
                  <a:cubicBezTo>
                    <a:pt x="596" y="20"/>
                    <a:pt x="595" y="18"/>
                    <a:pt x="594" y="17"/>
                  </a:cubicBezTo>
                  <a:cubicBezTo>
                    <a:pt x="593" y="15"/>
                    <a:pt x="592" y="14"/>
                    <a:pt x="590" y="13"/>
                  </a:cubicBezTo>
                  <a:cubicBezTo>
                    <a:pt x="589" y="12"/>
                    <a:pt x="587" y="12"/>
                    <a:pt x="584" y="12"/>
                  </a:cubicBezTo>
                  <a:cubicBezTo>
                    <a:pt x="582" y="12"/>
                    <a:pt x="581" y="12"/>
                    <a:pt x="579" y="13"/>
                  </a:cubicBezTo>
                  <a:cubicBezTo>
                    <a:pt x="577" y="14"/>
                    <a:pt x="576" y="14"/>
                    <a:pt x="575" y="16"/>
                  </a:cubicBezTo>
                  <a:cubicBezTo>
                    <a:pt x="573" y="17"/>
                    <a:pt x="572" y="18"/>
                    <a:pt x="571" y="19"/>
                  </a:cubicBezTo>
                  <a:cubicBezTo>
                    <a:pt x="570" y="21"/>
                    <a:pt x="570" y="22"/>
                    <a:pt x="569" y="24"/>
                  </a:cubicBezTo>
                  <a:cubicBezTo>
                    <a:pt x="569" y="26"/>
                    <a:pt x="568" y="27"/>
                    <a:pt x="568" y="29"/>
                  </a:cubicBezTo>
                  <a:cubicBezTo>
                    <a:pt x="568" y="31"/>
                    <a:pt x="569" y="33"/>
                    <a:pt x="569" y="35"/>
                  </a:cubicBezTo>
                  <a:cubicBezTo>
                    <a:pt x="570" y="36"/>
                    <a:pt x="571" y="38"/>
                    <a:pt x="572" y="39"/>
                  </a:cubicBezTo>
                  <a:cubicBezTo>
                    <a:pt x="573" y="40"/>
                    <a:pt x="575" y="40"/>
                    <a:pt x="576" y="41"/>
                  </a:cubicBezTo>
                  <a:cubicBezTo>
                    <a:pt x="578" y="41"/>
                    <a:pt x="580" y="42"/>
                    <a:pt x="582" y="42"/>
                  </a:cubicBezTo>
                  <a:cubicBezTo>
                    <a:pt x="583" y="42"/>
                    <a:pt x="585" y="41"/>
                    <a:pt x="586" y="41"/>
                  </a:cubicBezTo>
                  <a:cubicBezTo>
                    <a:pt x="588" y="41"/>
                    <a:pt x="589" y="40"/>
                    <a:pt x="591" y="40"/>
                  </a:cubicBezTo>
                  <a:cubicBezTo>
                    <a:pt x="592" y="34"/>
                    <a:pt x="592" y="34"/>
                    <a:pt x="592" y="34"/>
                  </a:cubicBezTo>
                  <a:cubicBezTo>
                    <a:pt x="590" y="35"/>
                    <a:pt x="589" y="35"/>
                    <a:pt x="588" y="36"/>
                  </a:cubicBezTo>
                  <a:cubicBezTo>
                    <a:pt x="586" y="36"/>
                    <a:pt x="585" y="36"/>
                    <a:pt x="583" y="36"/>
                  </a:cubicBezTo>
                  <a:cubicBezTo>
                    <a:pt x="581" y="36"/>
                    <a:pt x="580" y="36"/>
                    <a:pt x="579" y="36"/>
                  </a:cubicBezTo>
                  <a:cubicBezTo>
                    <a:pt x="578" y="35"/>
                    <a:pt x="577" y="34"/>
                    <a:pt x="576" y="33"/>
                  </a:cubicBezTo>
                  <a:cubicBezTo>
                    <a:pt x="576" y="32"/>
                    <a:pt x="575" y="31"/>
                    <a:pt x="575" y="29"/>
                  </a:cubicBezTo>
                  <a:lnTo>
                    <a:pt x="595" y="29"/>
                  </a:lnTo>
                  <a:close/>
                  <a:moveTo>
                    <a:pt x="576" y="24"/>
                  </a:moveTo>
                  <a:cubicBezTo>
                    <a:pt x="577" y="23"/>
                    <a:pt x="577" y="22"/>
                    <a:pt x="578" y="21"/>
                  </a:cubicBezTo>
                  <a:cubicBezTo>
                    <a:pt x="579" y="20"/>
                    <a:pt x="579" y="19"/>
                    <a:pt x="580" y="18"/>
                  </a:cubicBezTo>
                  <a:cubicBezTo>
                    <a:pt x="581" y="18"/>
                    <a:pt x="583" y="17"/>
                    <a:pt x="584" y="17"/>
                  </a:cubicBezTo>
                  <a:cubicBezTo>
                    <a:pt x="586" y="17"/>
                    <a:pt x="587" y="18"/>
                    <a:pt x="588" y="19"/>
                  </a:cubicBezTo>
                  <a:cubicBezTo>
                    <a:pt x="588" y="19"/>
                    <a:pt x="589" y="21"/>
                    <a:pt x="589" y="22"/>
                  </a:cubicBezTo>
                  <a:cubicBezTo>
                    <a:pt x="589" y="22"/>
                    <a:pt x="589" y="23"/>
                    <a:pt x="589" y="23"/>
                  </a:cubicBezTo>
                  <a:cubicBezTo>
                    <a:pt x="589" y="23"/>
                    <a:pt x="589" y="24"/>
                    <a:pt x="589" y="24"/>
                  </a:cubicBezTo>
                  <a:lnTo>
                    <a:pt x="576" y="24"/>
                  </a:lnTo>
                  <a:close/>
                  <a:moveTo>
                    <a:pt x="621" y="13"/>
                  </a:moveTo>
                  <a:cubicBezTo>
                    <a:pt x="620" y="13"/>
                    <a:pt x="619" y="13"/>
                    <a:pt x="617" y="12"/>
                  </a:cubicBezTo>
                  <a:cubicBezTo>
                    <a:pt x="616" y="12"/>
                    <a:pt x="615" y="12"/>
                    <a:pt x="613" y="12"/>
                  </a:cubicBezTo>
                  <a:cubicBezTo>
                    <a:pt x="612" y="12"/>
                    <a:pt x="611" y="12"/>
                    <a:pt x="610" y="12"/>
                  </a:cubicBezTo>
                  <a:cubicBezTo>
                    <a:pt x="609" y="13"/>
                    <a:pt x="607" y="13"/>
                    <a:pt x="606" y="13"/>
                  </a:cubicBezTo>
                  <a:cubicBezTo>
                    <a:pt x="605" y="14"/>
                    <a:pt x="604" y="14"/>
                    <a:pt x="604" y="15"/>
                  </a:cubicBezTo>
                  <a:cubicBezTo>
                    <a:pt x="603" y="16"/>
                    <a:pt x="602" y="17"/>
                    <a:pt x="602" y="18"/>
                  </a:cubicBezTo>
                  <a:cubicBezTo>
                    <a:pt x="601" y="19"/>
                    <a:pt x="601" y="20"/>
                    <a:pt x="601" y="21"/>
                  </a:cubicBezTo>
                  <a:cubicBezTo>
                    <a:pt x="601" y="22"/>
                    <a:pt x="601" y="23"/>
                    <a:pt x="602" y="24"/>
                  </a:cubicBezTo>
                  <a:cubicBezTo>
                    <a:pt x="602" y="25"/>
                    <a:pt x="603" y="26"/>
                    <a:pt x="603" y="26"/>
                  </a:cubicBezTo>
                  <a:cubicBezTo>
                    <a:pt x="604" y="27"/>
                    <a:pt x="605" y="27"/>
                    <a:pt x="606" y="28"/>
                  </a:cubicBezTo>
                  <a:cubicBezTo>
                    <a:pt x="607" y="29"/>
                    <a:pt x="607" y="29"/>
                    <a:pt x="608" y="29"/>
                  </a:cubicBezTo>
                  <a:cubicBezTo>
                    <a:pt x="609" y="30"/>
                    <a:pt x="609" y="31"/>
                    <a:pt x="610" y="31"/>
                  </a:cubicBezTo>
                  <a:cubicBezTo>
                    <a:pt x="610" y="32"/>
                    <a:pt x="610" y="32"/>
                    <a:pt x="610" y="33"/>
                  </a:cubicBezTo>
                  <a:cubicBezTo>
                    <a:pt x="610" y="34"/>
                    <a:pt x="610" y="34"/>
                    <a:pt x="610" y="35"/>
                  </a:cubicBezTo>
                  <a:cubicBezTo>
                    <a:pt x="610" y="35"/>
                    <a:pt x="609" y="35"/>
                    <a:pt x="609" y="36"/>
                  </a:cubicBezTo>
                  <a:cubicBezTo>
                    <a:pt x="608" y="36"/>
                    <a:pt x="608" y="36"/>
                    <a:pt x="607" y="36"/>
                  </a:cubicBezTo>
                  <a:cubicBezTo>
                    <a:pt x="607" y="36"/>
                    <a:pt x="606" y="36"/>
                    <a:pt x="605" y="36"/>
                  </a:cubicBezTo>
                  <a:cubicBezTo>
                    <a:pt x="605" y="36"/>
                    <a:pt x="604" y="36"/>
                    <a:pt x="603" y="36"/>
                  </a:cubicBezTo>
                  <a:cubicBezTo>
                    <a:pt x="602" y="36"/>
                    <a:pt x="601" y="35"/>
                    <a:pt x="601" y="35"/>
                  </a:cubicBezTo>
                  <a:cubicBezTo>
                    <a:pt x="600" y="35"/>
                    <a:pt x="599" y="34"/>
                    <a:pt x="598" y="34"/>
                  </a:cubicBezTo>
                  <a:cubicBezTo>
                    <a:pt x="597" y="40"/>
                    <a:pt x="597" y="40"/>
                    <a:pt x="597" y="40"/>
                  </a:cubicBezTo>
                  <a:cubicBezTo>
                    <a:pt x="598" y="40"/>
                    <a:pt x="600" y="41"/>
                    <a:pt x="601" y="41"/>
                  </a:cubicBezTo>
                  <a:cubicBezTo>
                    <a:pt x="603" y="41"/>
                    <a:pt x="604" y="42"/>
                    <a:pt x="605" y="42"/>
                  </a:cubicBezTo>
                  <a:cubicBezTo>
                    <a:pt x="607" y="42"/>
                    <a:pt x="608" y="41"/>
                    <a:pt x="609" y="41"/>
                  </a:cubicBezTo>
                  <a:cubicBezTo>
                    <a:pt x="610" y="41"/>
                    <a:pt x="612" y="41"/>
                    <a:pt x="613" y="40"/>
                  </a:cubicBezTo>
                  <a:cubicBezTo>
                    <a:pt x="614" y="40"/>
                    <a:pt x="615" y="39"/>
                    <a:pt x="616" y="39"/>
                  </a:cubicBezTo>
                  <a:cubicBezTo>
                    <a:pt x="616" y="38"/>
                    <a:pt x="617" y="37"/>
                    <a:pt x="617" y="36"/>
                  </a:cubicBezTo>
                  <a:cubicBezTo>
                    <a:pt x="618" y="35"/>
                    <a:pt x="618" y="33"/>
                    <a:pt x="618" y="32"/>
                  </a:cubicBezTo>
                  <a:cubicBezTo>
                    <a:pt x="618" y="31"/>
                    <a:pt x="618" y="30"/>
                    <a:pt x="617" y="29"/>
                  </a:cubicBezTo>
                  <a:cubicBezTo>
                    <a:pt x="617" y="28"/>
                    <a:pt x="616" y="27"/>
                    <a:pt x="616" y="27"/>
                  </a:cubicBezTo>
                  <a:cubicBezTo>
                    <a:pt x="615" y="26"/>
                    <a:pt x="614" y="25"/>
                    <a:pt x="613" y="25"/>
                  </a:cubicBezTo>
                  <a:cubicBezTo>
                    <a:pt x="613" y="24"/>
                    <a:pt x="612" y="24"/>
                    <a:pt x="611" y="23"/>
                  </a:cubicBezTo>
                  <a:cubicBezTo>
                    <a:pt x="610" y="23"/>
                    <a:pt x="610" y="22"/>
                    <a:pt x="609" y="22"/>
                  </a:cubicBezTo>
                  <a:cubicBezTo>
                    <a:pt x="609" y="21"/>
                    <a:pt x="609" y="21"/>
                    <a:pt x="609" y="20"/>
                  </a:cubicBezTo>
                  <a:cubicBezTo>
                    <a:pt x="609" y="20"/>
                    <a:pt x="609" y="19"/>
                    <a:pt x="609" y="19"/>
                  </a:cubicBezTo>
                  <a:cubicBezTo>
                    <a:pt x="609" y="18"/>
                    <a:pt x="610" y="18"/>
                    <a:pt x="610" y="18"/>
                  </a:cubicBezTo>
                  <a:cubicBezTo>
                    <a:pt x="611" y="18"/>
                    <a:pt x="611" y="18"/>
                    <a:pt x="612" y="18"/>
                  </a:cubicBezTo>
                  <a:cubicBezTo>
                    <a:pt x="612" y="17"/>
                    <a:pt x="613" y="17"/>
                    <a:pt x="614" y="17"/>
                  </a:cubicBezTo>
                  <a:cubicBezTo>
                    <a:pt x="615" y="17"/>
                    <a:pt x="616" y="18"/>
                    <a:pt x="617" y="18"/>
                  </a:cubicBezTo>
                  <a:cubicBezTo>
                    <a:pt x="618" y="18"/>
                    <a:pt x="619" y="18"/>
                    <a:pt x="620" y="19"/>
                  </a:cubicBezTo>
                  <a:lnTo>
                    <a:pt x="6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
        <p:nvSpPr>
          <p:cNvPr id="23" name="Text Placeholder 1030"/>
          <p:cNvSpPr>
            <a:spLocks noGrp="1"/>
          </p:cNvSpPr>
          <p:nvPr userDrawn="1">
            <p:ph type="body" sz="quarter" idx="10" hasCustomPrompt="1"/>
          </p:nvPr>
        </p:nvSpPr>
        <p:spPr bwMode="gray">
          <a:xfrm>
            <a:off x="299349" y="3484735"/>
            <a:ext cx="3643967" cy="347682"/>
          </a:xfrm>
          <a:prstGeom prst="rect">
            <a:avLst/>
          </a:prstGeom>
        </p:spPr>
        <p:txBody>
          <a:bodyPr anchor="ctr"/>
          <a:lstStyle>
            <a:lvl1pPr marL="0" indent="0">
              <a:buNone/>
              <a:defRPr sz="1800"/>
            </a:lvl1pPr>
            <a:lvl2pPr marL="342891" indent="0">
              <a:buNone/>
              <a:defRPr/>
            </a:lvl2pPr>
            <a:lvl3pPr marL="685782" indent="0">
              <a:buNone/>
              <a:defRPr/>
            </a:lvl3pPr>
            <a:lvl4pPr marL="1028674" indent="0">
              <a:buNone/>
              <a:defRPr/>
            </a:lvl4pPr>
            <a:lvl5pPr marL="1371566" indent="0">
              <a:buNone/>
              <a:defRPr/>
            </a:lvl5pPr>
          </a:lstStyle>
          <a:p>
            <a:pPr lvl="0"/>
            <a:r>
              <a:rPr lang="en-US"/>
              <a:t>Name</a:t>
            </a:r>
            <a:endParaRPr lang="en-IN"/>
          </a:p>
        </p:txBody>
      </p:sp>
      <p:sp>
        <p:nvSpPr>
          <p:cNvPr id="24" name="Text Placeholder 1030"/>
          <p:cNvSpPr>
            <a:spLocks noGrp="1"/>
          </p:cNvSpPr>
          <p:nvPr userDrawn="1">
            <p:ph type="body" sz="quarter" idx="11" hasCustomPrompt="1"/>
          </p:nvPr>
        </p:nvSpPr>
        <p:spPr bwMode="gray">
          <a:xfrm>
            <a:off x="299349" y="3939689"/>
            <a:ext cx="3643967" cy="347682"/>
          </a:xfrm>
          <a:prstGeom prst="rect">
            <a:avLst/>
          </a:prstGeom>
        </p:spPr>
        <p:txBody>
          <a:bodyPr anchor="ctr">
            <a:normAutofit/>
          </a:bodyPr>
          <a:lstStyle>
            <a:lvl1pPr marL="0" indent="0">
              <a:buNone/>
              <a:defRPr sz="1800"/>
            </a:lvl1pPr>
            <a:lvl2pPr marL="342891" indent="0">
              <a:buNone/>
              <a:defRPr/>
            </a:lvl2pPr>
            <a:lvl3pPr marL="685782" indent="0">
              <a:buNone/>
              <a:defRPr/>
            </a:lvl3pPr>
            <a:lvl4pPr marL="1028674" indent="0">
              <a:buNone/>
              <a:defRPr/>
            </a:lvl4pPr>
            <a:lvl5pPr marL="1371566" indent="0">
              <a:buNone/>
              <a:defRPr/>
            </a:lvl5pPr>
          </a:lstStyle>
          <a:p>
            <a:pPr lvl="0"/>
            <a:r>
              <a:rPr lang="en-US"/>
              <a:t>Designation </a:t>
            </a:r>
            <a:endParaRPr lang="en-IN"/>
          </a:p>
        </p:txBody>
      </p:sp>
      <p:sp>
        <p:nvSpPr>
          <p:cNvPr id="26" name="Parallelogram 25"/>
          <p:cNvSpPr/>
          <p:nvPr userDrawn="1"/>
        </p:nvSpPr>
        <p:spPr bwMode="gray">
          <a:xfrm>
            <a:off x="4317589" y="2638"/>
            <a:ext cx="4826410" cy="4914952"/>
          </a:xfrm>
          <a:custGeom>
            <a:avLst/>
            <a:gdLst/>
            <a:ahLst/>
            <a:cxnLst/>
            <a:rect l="l" t="t" r="r" b="b"/>
            <a:pathLst>
              <a:path w="5048250" h="5140862">
                <a:moveTo>
                  <a:pt x="3013830" y="0"/>
                </a:moveTo>
                <a:lnTo>
                  <a:pt x="5048250" y="0"/>
                </a:lnTo>
                <a:lnTo>
                  <a:pt x="5048250" y="5140862"/>
                </a:lnTo>
                <a:lnTo>
                  <a:pt x="0" y="5140862"/>
                </a:lnTo>
                <a:close/>
              </a:path>
            </a:pathLst>
          </a:custGeom>
          <a:solidFill>
            <a:srgbClr val="0077BD"/>
          </a:solidFill>
          <a:ln>
            <a:noFill/>
          </a:ln>
        </p:spPr>
        <p:txBody>
          <a:bodyPr vert="horz" wrap="square" lIns="91440" tIns="45720" rIns="91440" bIns="45720" numCol="1" anchor="t" anchorCtr="0" compatLnSpc="1">
            <a:prstTxWarp prst="textNoShape">
              <a:avLst/>
            </a:prstTxWarp>
          </a:bodyPr>
          <a:lstStyle/>
          <a:p>
            <a:pPr lvl="0"/>
            <a:endParaRPr lang="en-IN">
              <a:solidFill>
                <a:schemeClr val="tx1"/>
              </a:solidFill>
            </a:endParaRPr>
          </a:p>
        </p:txBody>
      </p:sp>
      <p:sp>
        <p:nvSpPr>
          <p:cNvPr id="28" name="Picture Placeholder 3"/>
          <p:cNvSpPr>
            <a:spLocks noGrp="1"/>
          </p:cNvSpPr>
          <p:nvPr userDrawn="1">
            <p:ph type="pic" sz="quarter" idx="14" hasCustomPrompt="1"/>
          </p:nvPr>
        </p:nvSpPr>
        <p:spPr bwMode="gray">
          <a:xfrm>
            <a:off x="4379513" y="-1"/>
            <a:ext cx="4764488" cy="4917591"/>
          </a:xfrm>
          <a:custGeom>
            <a:avLst/>
            <a:gdLst/>
            <a:ahLst/>
            <a:cxnLst/>
            <a:rect l="l" t="t" r="r" b="b"/>
            <a:pathLst>
              <a:path w="5052943" h="5125139">
                <a:moveTo>
                  <a:pt x="3057525" y="0"/>
                </a:moveTo>
                <a:lnTo>
                  <a:pt x="5048250" y="0"/>
                </a:lnTo>
                <a:lnTo>
                  <a:pt x="5048250" y="1"/>
                </a:lnTo>
                <a:lnTo>
                  <a:pt x="5048250" y="3152775"/>
                </a:lnTo>
                <a:lnTo>
                  <a:pt x="5052943" y="3152775"/>
                </a:lnTo>
                <a:lnTo>
                  <a:pt x="5052943" y="5125138"/>
                </a:lnTo>
                <a:lnTo>
                  <a:pt x="5048250" y="5125138"/>
                </a:lnTo>
                <a:lnTo>
                  <a:pt x="3057525" y="5125138"/>
                </a:lnTo>
                <a:lnTo>
                  <a:pt x="2052619" y="5125138"/>
                </a:lnTo>
                <a:lnTo>
                  <a:pt x="2052618" y="5125139"/>
                </a:lnTo>
                <a:lnTo>
                  <a:pt x="0" y="5125139"/>
                </a:lnTo>
                <a:lnTo>
                  <a:pt x="2995632" y="1"/>
                </a:lnTo>
                <a:lnTo>
                  <a:pt x="3057525" y="1"/>
                </a:lnTo>
                <a:close/>
              </a:path>
            </a:pathLst>
          </a:custGeom>
          <a:solidFill>
            <a:schemeClr val="bg1">
              <a:lumMod val="85000"/>
            </a:schemeClr>
          </a:solidFill>
        </p:spPr>
        <p:txBody>
          <a:bodyPr lIns="0" tIns="0" rIns="648000" bIns="0" anchor="ctr">
            <a:noAutofit/>
          </a:bodyPr>
          <a:lstStyle>
            <a:lvl1pPr marL="0" indent="0" algn="r">
              <a:buFont typeface="Arial" panose="020B0604020202020204" pitchFamily="34" charset="0"/>
              <a:buNone/>
              <a:defRPr lang="en-IN" sz="1200" i="1" dirty="0"/>
            </a:lvl1pPr>
          </a:lstStyle>
          <a:p>
            <a:r>
              <a:rPr lang="en-IN"/>
              <a:t>Click icon to add image</a:t>
            </a:r>
          </a:p>
        </p:txBody>
      </p:sp>
      <p:sp>
        <p:nvSpPr>
          <p:cNvPr id="123" name="TextBox 122"/>
          <p:cNvSpPr txBox="1"/>
          <p:nvPr userDrawn="1"/>
        </p:nvSpPr>
        <p:spPr bwMode="gray">
          <a:xfrm>
            <a:off x="2968706" y="4936035"/>
            <a:ext cx="3229087" cy="207747"/>
          </a:xfrm>
          <a:prstGeom prst="rect">
            <a:avLst/>
          </a:prstGeom>
          <a:noFill/>
        </p:spPr>
        <p:txBody>
          <a:bodyPr wrap="none" lIns="68579" tIns="34289" rIns="68579" bIns="34289" rtlCol="0">
            <a:spAutoFit/>
          </a:bodyPr>
          <a:lstStyle/>
          <a:p>
            <a:pPr algn="ctr" defTabSz="914354">
              <a:defRPr/>
            </a:pPr>
            <a:r>
              <a:rPr lang="en-US" sz="900">
                <a:solidFill>
                  <a:schemeClr val="tx1">
                    <a:lumMod val="75000"/>
                    <a:lumOff val="25000"/>
                  </a:schemeClr>
                </a:solidFill>
                <a:latin typeface="+mn-lt"/>
              </a:rPr>
              <a:t>Restricted Circulation | L&amp;T Technology Services | www.LTTS.com</a:t>
            </a:r>
          </a:p>
        </p:txBody>
      </p:sp>
    </p:spTree>
    <p:extLst>
      <p:ext uri="{BB962C8B-B14F-4D97-AF65-F5344CB8AC3E}">
        <p14:creationId xmlns:p14="http://schemas.microsoft.com/office/powerpoint/2010/main" val="35305632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olution Slide">
    <p:spTree>
      <p:nvGrpSpPr>
        <p:cNvPr id="1" name=""/>
        <p:cNvGrpSpPr/>
        <p:nvPr/>
      </p:nvGrpSpPr>
      <p:grpSpPr>
        <a:xfrm>
          <a:off x="0" y="0"/>
          <a:ext cx="0" cy="0"/>
          <a:chOff x="0" y="0"/>
          <a:chExt cx="0" cy="0"/>
        </a:xfrm>
      </p:grpSpPr>
      <p:grpSp>
        <p:nvGrpSpPr>
          <p:cNvPr id="108" name="Group 107"/>
          <p:cNvGrpSpPr/>
          <p:nvPr userDrawn="1"/>
        </p:nvGrpSpPr>
        <p:grpSpPr bwMode="gray">
          <a:xfrm>
            <a:off x="-1" y="596901"/>
            <a:ext cx="9137515" cy="4375150"/>
            <a:chOff x="-1" y="596901"/>
            <a:chExt cx="9137515" cy="4375150"/>
          </a:xfrm>
        </p:grpSpPr>
        <p:cxnSp>
          <p:nvCxnSpPr>
            <p:cNvPr id="109" name="Straight Connector 108"/>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16" name="Trapezoid 15"/>
          <p:cNvSpPr/>
          <p:nvPr userDrawn="1"/>
        </p:nvSpPr>
        <p:spPr bwMode="gray">
          <a:xfrm flipH="1">
            <a:off x="5448300" y="606444"/>
            <a:ext cx="3695700" cy="4329591"/>
          </a:xfrm>
          <a:prstGeom prst="trapezoid">
            <a:avLst>
              <a:gd name="adj" fmla="val 18643"/>
            </a:avLst>
          </a:prstGeom>
          <a:solidFill>
            <a:srgbClr val="0077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IN"/>
          </a:p>
        </p:txBody>
      </p:sp>
      <p:sp>
        <p:nvSpPr>
          <p:cNvPr id="15" name="Picture Placeholder 3"/>
          <p:cNvSpPr>
            <a:spLocks noGrp="1"/>
          </p:cNvSpPr>
          <p:nvPr>
            <p:ph type="pic" sz="quarter" idx="11" hasCustomPrompt="1"/>
          </p:nvPr>
        </p:nvSpPr>
        <p:spPr bwMode="gray">
          <a:xfrm flipH="1">
            <a:off x="5508104" y="601148"/>
            <a:ext cx="3635375" cy="4334887"/>
          </a:xfrm>
          <a:custGeom>
            <a:avLst/>
            <a:gdLst/>
            <a:ahLst/>
            <a:cxnLst/>
            <a:rect l="l" t="t" r="r" b="b"/>
            <a:pathLst>
              <a:path w="3635375" h="4348163">
                <a:moveTo>
                  <a:pt x="1" y="0"/>
                </a:moveTo>
                <a:lnTo>
                  <a:pt x="626920" y="0"/>
                </a:lnTo>
                <a:lnTo>
                  <a:pt x="2766061" y="0"/>
                </a:lnTo>
                <a:lnTo>
                  <a:pt x="3008455" y="0"/>
                </a:lnTo>
                <a:lnTo>
                  <a:pt x="3635375" y="4348163"/>
                </a:lnTo>
                <a:lnTo>
                  <a:pt x="2766061" y="4348163"/>
                </a:lnTo>
                <a:lnTo>
                  <a:pt x="1" y="4348163"/>
                </a:lnTo>
                <a:lnTo>
                  <a:pt x="0" y="4348163"/>
                </a:lnTo>
                <a:lnTo>
                  <a:pt x="1" y="4348157"/>
                </a:lnTo>
                <a:close/>
              </a:path>
            </a:pathLst>
          </a:custGeom>
          <a:solidFill>
            <a:schemeClr val="bg1">
              <a:lumMod val="85000"/>
            </a:schemeClr>
          </a:solidFill>
        </p:spPr>
        <p:txBody>
          <a:bodyPr lIns="0" tIns="0" rIns="0" bIns="0" anchor="ctr">
            <a:noAutofit/>
          </a:bodyPr>
          <a:lstStyle>
            <a:lvl1pPr marL="0" marR="0" indent="0" algn="ctr" defTabSz="685783" rtl="0" eaLnBrk="1" fontAlgn="auto" latinLnBrk="0" hangingPunct="1">
              <a:lnSpc>
                <a:spcPct val="90000"/>
              </a:lnSpc>
              <a:spcBef>
                <a:spcPts val="750"/>
              </a:spcBef>
              <a:spcAft>
                <a:spcPts val="0"/>
              </a:spcAft>
              <a:buClrTx/>
              <a:buSzTx/>
              <a:buFont typeface="Arial" panose="020B0604020202020204" pitchFamily="34" charset="0"/>
              <a:buNone/>
              <a:tabLst>
                <a:tab pos="180975" algn="l"/>
              </a:tabLst>
              <a:defRPr lang="en-IN" sz="1200" i="1" dirty="0" smtClean="0"/>
            </a:lvl1pPr>
          </a:lstStyle>
          <a:p>
            <a:r>
              <a:rPr lang="en-IN"/>
              <a:t>Click icon to add image</a:t>
            </a:r>
          </a:p>
        </p:txBody>
      </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charset="0"/>
                <a:ea typeface="Calibri" charset="0"/>
                <a:cs typeface="Calibri" charset="0"/>
              </a:defRPr>
            </a:lvl1pPr>
          </a:lstStyle>
          <a:p>
            <a:r>
              <a:rPr lang="en-US"/>
              <a:t>Solution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1" name="Text Placeholder 7"/>
          <p:cNvSpPr>
            <a:spLocks noGrp="1"/>
          </p:cNvSpPr>
          <p:nvPr>
            <p:ph type="body" sz="quarter" idx="12" hasCustomPrompt="1"/>
          </p:nvPr>
        </p:nvSpPr>
        <p:spPr bwMode="gray">
          <a:xfrm>
            <a:off x="203070" y="697998"/>
            <a:ext cx="5198302" cy="254000"/>
          </a:xfrm>
          <a:prstGeom prst="rect">
            <a:avLst/>
          </a:prstGeom>
        </p:spPr>
        <p:txBody>
          <a:bodyPr anchor="ctr">
            <a:noAutofit/>
          </a:bodyPr>
          <a:lstStyle>
            <a:lvl1pPr marL="0" indent="0">
              <a:buNone/>
              <a:defRPr sz="1200" b="1" i="0">
                <a:solidFill>
                  <a:schemeClr val="tx1">
                    <a:lumMod val="75000"/>
                    <a:lumOff val="25000"/>
                  </a:schemeClr>
                </a:solidFill>
              </a:defRPr>
            </a:lvl1pPr>
          </a:lstStyle>
          <a:p>
            <a:pPr lvl="0"/>
            <a:r>
              <a:rPr lang="en-IN"/>
              <a:t>SOLUTION DESCRIPTION</a:t>
            </a:r>
          </a:p>
        </p:txBody>
      </p:sp>
      <p:sp>
        <p:nvSpPr>
          <p:cNvPr id="12" name="Text Placeholder 20"/>
          <p:cNvSpPr>
            <a:spLocks noGrp="1"/>
          </p:cNvSpPr>
          <p:nvPr>
            <p:ph type="body" sz="quarter" idx="13" hasCustomPrompt="1"/>
          </p:nvPr>
        </p:nvSpPr>
        <p:spPr bwMode="gray">
          <a:xfrm>
            <a:off x="202351" y="1055847"/>
            <a:ext cx="5199044" cy="474074"/>
          </a:xfrm>
          <a:prstGeom prst="rect">
            <a:avLst/>
          </a:prstGeom>
        </p:spPr>
        <p:txBody>
          <a:bodyPr>
            <a:noAutofit/>
          </a:bodyPr>
          <a:lstStyle>
            <a:lvl1pPr marL="0" indent="0">
              <a:buNone/>
              <a:defRPr sz="1100">
                <a:solidFill>
                  <a:schemeClr val="tx1">
                    <a:lumMod val="75000"/>
                    <a:lumOff val="25000"/>
                  </a:schemeClr>
                </a:solidFill>
              </a:defRPr>
            </a:lvl1pPr>
            <a:lvl2pPr marL="342891" indent="0">
              <a:buNone/>
              <a:defRPr sz="1100"/>
            </a:lvl2pPr>
            <a:lvl3pPr marL="685782" indent="0">
              <a:buNone/>
              <a:defRPr sz="1100"/>
            </a:lvl3pPr>
            <a:lvl4pPr marL="1028674" indent="0">
              <a:buNone/>
              <a:defRPr sz="1100"/>
            </a:lvl4pPr>
            <a:lvl5pPr marL="1371566" indent="0">
              <a:buNone/>
              <a:defRPr sz="1100"/>
            </a:lvl5pPr>
          </a:lstStyle>
          <a:p>
            <a:pPr lvl="0"/>
            <a:r>
              <a:rPr lang="en-US"/>
              <a:t>Enter Description</a:t>
            </a:r>
          </a:p>
        </p:txBody>
      </p:sp>
      <p:sp>
        <p:nvSpPr>
          <p:cNvPr id="14" name="Text Placeholder 7"/>
          <p:cNvSpPr>
            <a:spLocks noGrp="1"/>
          </p:cNvSpPr>
          <p:nvPr>
            <p:ph type="body" sz="quarter" idx="14" hasCustomPrompt="1"/>
          </p:nvPr>
        </p:nvSpPr>
        <p:spPr bwMode="gray">
          <a:xfrm>
            <a:off x="196405" y="1712149"/>
            <a:ext cx="5217786" cy="225304"/>
          </a:xfrm>
          <a:prstGeom prst="rect">
            <a:avLst/>
          </a:prstGeom>
        </p:spPr>
        <p:txBody>
          <a:bodyPr anchor="ctr">
            <a:normAutofit/>
          </a:bodyPr>
          <a:lstStyle>
            <a:lvl1pPr marL="0" indent="0">
              <a:buNone/>
              <a:defRPr sz="1200" b="1" i="0" baseline="0">
                <a:solidFill>
                  <a:schemeClr val="tx1">
                    <a:lumMod val="75000"/>
                    <a:lumOff val="25000"/>
                  </a:schemeClr>
                </a:solidFill>
              </a:defRPr>
            </a:lvl1pPr>
          </a:lstStyle>
          <a:p>
            <a:pPr lvl="0"/>
            <a:r>
              <a:rPr lang="en-IN"/>
              <a:t>CHALLENGES SOLVED</a:t>
            </a:r>
          </a:p>
        </p:txBody>
      </p:sp>
      <p:sp>
        <p:nvSpPr>
          <p:cNvPr id="17" name="Text Placeholder 20"/>
          <p:cNvSpPr>
            <a:spLocks noGrp="1"/>
          </p:cNvSpPr>
          <p:nvPr>
            <p:ph type="body" sz="quarter" idx="15" hasCustomPrompt="1"/>
          </p:nvPr>
        </p:nvSpPr>
        <p:spPr bwMode="gray">
          <a:xfrm>
            <a:off x="192989" y="2031795"/>
            <a:ext cx="5199044" cy="640644"/>
          </a:xfrm>
          <a:prstGeom prst="rect">
            <a:avLst/>
          </a:prstGeom>
        </p:spPr>
        <p:txBody>
          <a:bodyPr wrap="square">
            <a:noAutofit/>
          </a:bodyPr>
          <a:lstStyle>
            <a:lvl1pPr>
              <a:defRPr lang="en-US" sz="1100" dirty="0" smtClean="0">
                <a:solidFill>
                  <a:schemeClr val="tx1">
                    <a:lumMod val="75000"/>
                    <a:lumOff val="25000"/>
                  </a:schemeClr>
                </a:solidFill>
              </a:defRPr>
            </a:lvl1pPr>
            <a:lvl2pPr marL="342891" marR="0" indent="0" algn="l" defTabSz="685800" rtl="0" eaLnBrk="0" fontAlgn="base" latinLnBrk="0" hangingPunct="0">
              <a:lnSpc>
                <a:spcPct val="90000"/>
              </a:lnSpc>
              <a:spcBef>
                <a:spcPct val="0"/>
              </a:spcBef>
              <a:spcAft>
                <a:spcPts val="400"/>
              </a:spcAft>
              <a:buClrTx/>
              <a:buSzPct val="115000"/>
              <a:buFont typeface="Arial"/>
              <a:buNone/>
              <a:tabLst/>
              <a:defRPr sz="900">
                <a:solidFill>
                  <a:schemeClr val="tx1">
                    <a:lumMod val="75000"/>
                    <a:lumOff val="25000"/>
                  </a:schemeClr>
                </a:solidFill>
              </a:defRPr>
            </a:lvl2pPr>
          </a:lstStyle>
          <a:p>
            <a:pPr marL="228589" lvl="0" indent="-228589" defTabSz="685800" eaLnBrk="0" fontAlgn="base" hangingPunct="0">
              <a:spcBef>
                <a:spcPct val="0"/>
              </a:spcBef>
              <a:spcAft>
                <a:spcPts val="400"/>
              </a:spcAft>
              <a:buSzPct val="115000"/>
              <a:buBlip>
                <a:blip r:embed="rId2"/>
              </a:buBlip>
            </a:pPr>
            <a:r>
              <a:rPr lang="en-US"/>
              <a:t>Enter Description</a:t>
            </a:r>
          </a:p>
          <a:p>
            <a:pPr marL="571480" marR="0" lvl="1" indent="-228589" algn="l" defTabSz="685800" rtl="0" eaLnBrk="0" fontAlgn="base" latinLnBrk="0" hangingPunct="0">
              <a:lnSpc>
                <a:spcPct val="90000"/>
              </a:lnSpc>
              <a:spcBef>
                <a:spcPct val="0"/>
              </a:spcBef>
              <a:spcAft>
                <a:spcPts val="400"/>
              </a:spcAft>
              <a:buClrTx/>
              <a:buSzPct val="115000"/>
              <a:buFont typeface="Arial"/>
              <a:buBlip>
                <a:blip r:embed="rId2"/>
              </a:buBlip>
              <a:tabLst/>
              <a:defRPr/>
            </a:pPr>
            <a:r>
              <a:rPr lang="en-US"/>
              <a:t>Description</a:t>
            </a:r>
          </a:p>
          <a:p>
            <a:pPr marL="571480" lvl="1" indent="-228589" defTabSz="685800" eaLnBrk="0" fontAlgn="base" hangingPunct="0">
              <a:spcBef>
                <a:spcPct val="0"/>
              </a:spcBef>
              <a:spcAft>
                <a:spcPts val="400"/>
              </a:spcAft>
              <a:buSzPct val="115000"/>
              <a:buBlip>
                <a:blip r:embed="rId2"/>
              </a:buBlip>
            </a:pPr>
            <a:endParaRPr lang="en-US"/>
          </a:p>
        </p:txBody>
      </p:sp>
      <p:sp>
        <p:nvSpPr>
          <p:cNvPr id="22" name="Text Placeholder 7"/>
          <p:cNvSpPr>
            <a:spLocks noGrp="1"/>
          </p:cNvSpPr>
          <p:nvPr>
            <p:ph type="body" sz="quarter" idx="16" hasCustomPrompt="1"/>
          </p:nvPr>
        </p:nvSpPr>
        <p:spPr bwMode="gray">
          <a:xfrm>
            <a:off x="206690" y="2846456"/>
            <a:ext cx="5194681" cy="268404"/>
          </a:xfrm>
          <a:prstGeom prst="rect">
            <a:avLst/>
          </a:prstGeom>
        </p:spPr>
        <p:txBody>
          <a:bodyPr anchor="ctr">
            <a:normAutofit/>
          </a:bodyPr>
          <a:lstStyle>
            <a:lvl1pPr marL="0" indent="0">
              <a:buNone/>
              <a:defRPr sz="1200" b="1" i="0" baseline="0">
                <a:solidFill>
                  <a:schemeClr val="tx1">
                    <a:lumMod val="75000"/>
                    <a:lumOff val="25000"/>
                  </a:schemeClr>
                </a:solidFill>
              </a:defRPr>
            </a:lvl1pPr>
          </a:lstStyle>
          <a:p>
            <a:pPr lvl="0"/>
            <a:r>
              <a:rPr lang="en-IN"/>
              <a:t>BUSINESS VALUE DELIVERED</a:t>
            </a:r>
          </a:p>
        </p:txBody>
      </p:sp>
      <p:sp>
        <p:nvSpPr>
          <p:cNvPr id="23" name="Text Placeholder 20"/>
          <p:cNvSpPr>
            <a:spLocks noGrp="1"/>
          </p:cNvSpPr>
          <p:nvPr>
            <p:ph type="body" sz="quarter" idx="17" hasCustomPrompt="1"/>
          </p:nvPr>
        </p:nvSpPr>
        <p:spPr bwMode="gray">
          <a:xfrm>
            <a:off x="202374" y="3210527"/>
            <a:ext cx="5198997" cy="578890"/>
          </a:xfrm>
          <a:prstGeom prst="rect">
            <a:avLst/>
          </a:prstGeom>
        </p:spPr>
        <p:txBody>
          <a:bodyPr wrap="square">
            <a:noAutofit/>
          </a:bodyPr>
          <a:lstStyle>
            <a:lvl1pPr>
              <a:defRPr lang="en-US" sz="1100" dirty="0" smtClean="0">
                <a:solidFill>
                  <a:schemeClr val="tx1">
                    <a:lumMod val="75000"/>
                    <a:lumOff val="25000"/>
                  </a:schemeClr>
                </a:solidFill>
              </a:defRPr>
            </a:lvl1pPr>
            <a:lvl2pPr marL="342891" marR="0" indent="0" algn="l" defTabSz="685800" rtl="0" eaLnBrk="0" fontAlgn="base" latinLnBrk="0" hangingPunct="0">
              <a:lnSpc>
                <a:spcPct val="90000"/>
              </a:lnSpc>
              <a:spcBef>
                <a:spcPct val="0"/>
              </a:spcBef>
              <a:spcAft>
                <a:spcPts val="400"/>
              </a:spcAft>
              <a:buClrTx/>
              <a:buSzPct val="115000"/>
              <a:buFont typeface="Arial"/>
              <a:buNone/>
              <a:tabLst/>
              <a:defRPr sz="900">
                <a:solidFill>
                  <a:schemeClr val="tx1">
                    <a:lumMod val="75000"/>
                    <a:lumOff val="25000"/>
                  </a:schemeClr>
                </a:solidFill>
              </a:defRPr>
            </a:lvl2pPr>
          </a:lstStyle>
          <a:p>
            <a:pPr marL="228589" lvl="0" indent="-228589" defTabSz="685800" eaLnBrk="0" fontAlgn="base" hangingPunct="0">
              <a:spcBef>
                <a:spcPct val="0"/>
              </a:spcBef>
              <a:spcAft>
                <a:spcPts val="400"/>
              </a:spcAft>
              <a:buSzPct val="115000"/>
              <a:buBlip>
                <a:blip r:embed="rId2"/>
              </a:buBlip>
            </a:pPr>
            <a:r>
              <a:rPr lang="en-US"/>
              <a:t>Enter Description</a:t>
            </a:r>
          </a:p>
          <a:p>
            <a:pPr marL="571480" marR="0" lvl="1" indent="-228589" algn="l" defTabSz="685800" rtl="0" eaLnBrk="0" fontAlgn="base" latinLnBrk="0" hangingPunct="0">
              <a:lnSpc>
                <a:spcPct val="90000"/>
              </a:lnSpc>
              <a:spcBef>
                <a:spcPct val="0"/>
              </a:spcBef>
              <a:spcAft>
                <a:spcPts val="400"/>
              </a:spcAft>
              <a:buClrTx/>
              <a:buSzPct val="115000"/>
              <a:buFont typeface="Arial"/>
              <a:buBlip>
                <a:blip r:embed="rId2"/>
              </a:buBlip>
              <a:tabLst/>
              <a:defRPr/>
            </a:pPr>
            <a:r>
              <a:rPr lang="en-US"/>
              <a:t>Description</a:t>
            </a:r>
          </a:p>
          <a:p>
            <a:pPr marL="571480" lvl="1" indent="-228589" defTabSz="685800" eaLnBrk="0" fontAlgn="base" hangingPunct="0">
              <a:spcBef>
                <a:spcPct val="0"/>
              </a:spcBef>
              <a:spcAft>
                <a:spcPts val="400"/>
              </a:spcAft>
              <a:buSzPct val="115000"/>
              <a:buBlip>
                <a:blip r:embed="rId2"/>
              </a:buBlip>
            </a:pPr>
            <a:endParaRPr lang="en-US"/>
          </a:p>
        </p:txBody>
      </p:sp>
      <p:sp>
        <p:nvSpPr>
          <p:cNvPr id="106" name="Text Placeholder 7"/>
          <p:cNvSpPr>
            <a:spLocks noGrp="1"/>
          </p:cNvSpPr>
          <p:nvPr>
            <p:ph type="body" sz="quarter" idx="18" hasCustomPrompt="1"/>
          </p:nvPr>
        </p:nvSpPr>
        <p:spPr bwMode="gray">
          <a:xfrm>
            <a:off x="191236" y="3926845"/>
            <a:ext cx="5194681" cy="268404"/>
          </a:xfrm>
          <a:prstGeom prst="rect">
            <a:avLst/>
          </a:prstGeom>
        </p:spPr>
        <p:txBody>
          <a:bodyPr anchor="ctr">
            <a:normAutofit/>
          </a:bodyPr>
          <a:lstStyle>
            <a:lvl1pPr marL="0" indent="0">
              <a:buNone/>
              <a:defRPr sz="1200" b="1" i="0" baseline="0">
                <a:solidFill>
                  <a:schemeClr val="tx1">
                    <a:lumMod val="75000"/>
                    <a:lumOff val="25000"/>
                  </a:schemeClr>
                </a:solidFill>
              </a:defRPr>
            </a:lvl1pPr>
          </a:lstStyle>
          <a:p>
            <a:pPr lvl="0"/>
            <a:r>
              <a:rPr lang="en-IN"/>
              <a:t>CASE SCENARIOS</a:t>
            </a:r>
          </a:p>
        </p:txBody>
      </p:sp>
      <p:sp>
        <p:nvSpPr>
          <p:cNvPr id="107" name="Text Placeholder 20"/>
          <p:cNvSpPr>
            <a:spLocks noGrp="1"/>
          </p:cNvSpPr>
          <p:nvPr>
            <p:ph type="body" sz="quarter" idx="19" hasCustomPrompt="1"/>
          </p:nvPr>
        </p:nvSpPr>
        <p:spPr bwMode="gray">
          <a:xfrm>
            <a:off x="187897" y="4311258"/>
            <a:ext cx="5198997" cy="578890"/>
          </a:xfrm>
          <a:prstGeom prst="rect">
            <a:avLst/>
          </a:prstGeom>
        </p:spPr>
        <p:txBody>
          <a:bodyPr wrap="square">
            <a:noAutofit/>
          </a:bodyPr>
          <a:lstStyle>
            <a:lvl1pPr>
              <a:defRPr lang="en-US" sz="1100" dirty="0" smtClean="0">
                <a:solidFill>
                  <a:schemeClr val="tx1">
                    <a:lumMod val="75000"/>
                    <a:lumOff val="25000"/>
                  </a:schemeClr>
                </a:solidFill>
              </a:defRPr>
            </a:lvl1pPr>
            <a:lvl2pPr marL="342891" marR="0" indent="0" algn="l" defTabSz="685800" rtl="0" eaLnBrk="0" fontAlgn="base" latinLnBrk="0" hangingPunct="0">
              <a:lnSpc>
                <a:spcPct val="90000"/>
              </a:lnSpc>
              <a:spcBef>
                <a:spcPct val="0"/>
              </a:spcBef>
              <a:spcAft>
                <a:spcPts val="400"/>
              </a:spcAft>
              <a:buClrTx/>
              <a:buSzPct val="115000"/>
              <a:buFont typeface="Arial"/>
              <a:buNone/>
              <a:tabLst/>
              <a:defRPr sz="900">
                <a:solidFill>
                  <a:schemeClr val="tx1">
                    <a:lumMod val="75000"/>
                    <a:lumOff val="25000"/>
                  </a:schemeClr>
                </a:solidFill>
              </a:defRPr>
            </a:lvl2pPr>
          </a:lstStyle>
          <a:p>
            <a:pPr marL="228589" lvl="0" indent="-228589" defTabSz="685800" eaLnBrk="0" fontAlgn="base" hangingPunct="0">
              <a:spcBef>
                <a:spcPct val="0"/>
              </a:spcBef>
              <a:spcAft>
                <a:spcPts val="400"/>
              </a:spcAft>
              <a:buSzPct val="115000"/>
              <a:buBlip>
                <a:blip r:embed="rId2"/>
              </a:buBlip>
            </a:pPr>
            <a:r>
              <a:rPr lang="en-US"/>
              <a:t>Enter Description</a:t>
            </a:r>
          </a:p>
          <a:p>
            <a:pPr marL="571480" marR="0" lvl="1" indent="-228589" algn="l" defTabSz="685800" rtl="0" eaLnBrk="0" fontAlgn="base" latinLnBrk="0" hangingPunct="0">
              <a:lnSpc>
                <a:spcPct val="90000"/>
              </a:lnSpc>
              <a:spcBef>
                <a:spcPct val="0"/>
              </a:spcBef>
              <a:spcAft>
                <a:spcPts val="400"/>
              </a:spcAft>
              <a:buClrTx/>
              <a:buSzPct val="115000"/>
              <a:buFont typeface="Arial"/>
              <a:buBlip>
                <a:blip r:embed="rId2"/>
              </a:buBlip>
              <a:tabLst/>
              <a:defRPr/>
            </a:pPr>
            <a:r>
              <a:rPr lang="en-US"/>
              <a:t>Description</a:t>
            </a:r>
          </a:p>
          <a:p>
            <a:pPr marL="571480" lvl="1" indent="-228589" defTabSz="685800" eaLnBrk="0" fontAlgn="base" hangingPunct="0">
              <a:spcBef>
                <a:spcPct val="0"/>
              </a:spcBef>
              <a:spcAft>
                <a:spcPts val="400"/>
              </a:spcAft>
              <a:buSzPct val="115000"/>
              <a:buBlip>
                <a:blip r:embed="rId2"/>
              </a:buBlip>
            </a:pPr>
            <a:endParaRPr lang="en-US"/>
          </a:p>
        </p:txBody>
      </p:sp>
    </p:spTree>
    <p:extLst>
      <p:ext uri="{BB962C8B-B14F-4D97-AF65-F5344CB8AC3E}">
        <p14:creationId xmlns:p14="http://schemas.microsoft.com/office/powerpoint/2010/main" val="24893158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Vertical Picture Slide">
    <p:spTree>
      <p:nvGrpSpPr>
        <p:cNvPr id="1" name=""/>
        <p:cNvGrpSpPr/>
        <p:nvPr/>
      </p:nvGrpSpPr>
      <p:grpSpPr>
        <a:xfrm>
          <a:off x="0" y="0"/>
          <a:ext cx="0" cy="0"/>
          <a:chOff x="0" y="0"/>
          <a:chExt cx="0" cy="0"/>
        </a:xfrm>
      </p:grpSpPr>
      <p:grpSp>
        <p:nvGrpSpPr>
          <p:cNvPr id="101" name="Group 100"/>
          <p:cNvGrpSpPr/>
          <p:nvPr userDrawn="1"/>
        </p:nvGrpSpPr>
        <p:grpSpPr bwMode="gray">
          <a:xfrm>
            <a:off x="-1" y="596901"/>
            <a:ext cx="9137515" cy="4375150"/>
            <a:chOff x="-1" y="596901"/>
            <a:chExt cx="9137515" cy="4375150"/>
          </a:xfrm>
        </p:grpSpPr>
        <p:cxnSp>
          <p:nvCxnSpPr>
            <p:cNvPr id="102" name="Straight Connector 101"/>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16" name="Trapezoid 15"/>
          <p:cNvSpPr/>
          <p:nvPr userDrawn="1"/>
        </p:nvSpPr>
        <p:spPr bwMode="gray">
          <a:xfrm flipH="1">
            <a:off x="5448300" y="606444"/>
            <a:ext cx="3695700" cy="4329591"/>
          </a:xfrm>
          <a:prstGeom prst="trapezoid">
            <a:avLst>
              <a:gd name="adj" fmla="val 18643"/>
            </a:avLst>
          </a:prstGeom>
          <a:solidFill>
            <a:srgbClr val="0077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IN"/>
          </a:p>
        </p:txBody>
      </p:sp>
      <p:sp>
        <p:nvSpPr>
          <p:cNvPr id="15" name="Picture Placeholder 3"/>
          <p:cNvSpPr>
            <a:spLocks noGrp="1"/>
          </p:cNvSpPr>
          <p:nvPr>
            <p:ph type="pic" sz="quarter" idx="11" hasCustomPrompt="1"/>
          </p:nvPr>
        </p:nvSpPr>
        <p:spPr bwMode="gray">
          <a:xfrm flipH="1">
            <a:off x="5508104" y="601148"/>
            <a:ext cx="3635375" cy="4334887"/>
          </a:xfrm>
          <a:custGeom>
            <a:avLst/>
            <a:gdLst/>
            <a:ahLst/>
            <a:cxnLst/>
            <a:rect l="l" t="t" r="r" b="b"/>
            <a:pathLst>
              <a:path w="3635375" h="4348163">
                <a:moveTo>
                  <a:pt x="1" y="0"/>
                </a:moveTo>
                <a:lnTo>
                  <a:pt x="626920" y="0"/>
                </a:lnTo>
                <a:lnTo>
                  <a:pt x="2766061" y="0"/>
                </a:lnTo>
                <a:lnTo>
                  <a:pt x="3008455" y="0"/>
                </a:lnTo>
                <a:lnTo>
                  <a:pt x="3635375" y="4348163"/>
                </a:lnTo>
                <a:lnTo>
                  <a:pt x="2766061" y="4348163"/>
                </a:lnTo>
                <a:lnTo>
                  <a:pt x="1" y="4348163"/>
                </a:lnTo>
                <a:lnTo>
                  <a:pt x="0" y="4348163"/>
                </a:lnTo>
                <a:lnTo>
                  <a:pt x="1" y="4348157"/>
                </a:lnTo>
                <a:close/>
              </a:path>
            </a:pathLst>
          </a:custGeom>
          <a:solidFill>
            <a:schemeClr val="bg1">
              <a:lumMod val="85000"/>
            </a:schemeClr>
          </a:solidFill>
        </p:spPr>
        <p:txBody>
          <a:bodyPr lIns="0" tIns="0" rIns="0" bIns="0" anchor="ctr">
            <a:noAutofit/>
          </a:bodyPr>
          <a:lstStyle>
            <a:lvl1pPr marL="0" marR="0" indent="0" algn="ctr" defTabSz="685783" rtl="0" eaLnBrk="1" fontAlgn="auto" latinLnBrk="0" hangingPunct="1">
              <a:lnSpc>
                <a:spcPct val="90000"/>
              </a:lnSpc>
              <a:spcBef>
                <a:spcPts val="750"/>
              </a:spcBef>
              <a:spcAft>
                <a:spcPts val="0"/>
              </a:spcAft>
              <a:buClrTx/>
              <a:buSzTx/>
              <a:buFont typeface="Arial" panose="020B0604020202020204" pitchFamily="34" charset="0"/>
              <a:buNone/>
              <a:tabLst>
                <a:tab pos="180975" algn="l"/>
              </a:tabLst>
              <a:defRPr lang="en-IN" sz="1400" i="1" dirty="0" smtClean="0"/>
            </a:lvl1pPr>
          </a:lstStyle>
          <a:p>
            <a:r>
              <a:rPr lang="en-IN"/>
              <a:t>Click icon to add image</a:t>
            </a:r>
          </a:p>
        </p:txBody>
      </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charset="0"/>
                <a:ea typeface="Calibri" charset="0"/>
                <a:cs typeface="Calibri" charset="0"/>
              </a:defRPr>
            </a:lvl1pPr>
          </a:lstStyle>
          <a:p>
            <a:r>
              <a:rPr lang="en-US"/>
              <a:t>Vertical Picture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 name="Content Placeholder 3"/>
          <p:cNvSpPr>
            <a:spLocks noGrp="1"/>
          </p:cNvSpPr>
          <p:nvPr>
            <p:ph sz="quarter" idx="12"/>
          </p:nvPr>
        </p:nvSpPr>
        <p:spPr bwMode="gray">
          <a:xfrm>
            <a:off x="249238" y="762000"/>
            <a:ext cx="5154612" cy="417353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17494523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orizontal Picture Slide">
    <p:spTree>
      <p:nvGrpSpPr>
        <p:cNvPr id="1" name=""/>
        <p:cNvGrpSpPr/>
        <p:nvPr/>
      </p:nvGrpSpPr>
      <p:grpSpPr>
        <a:xfrm>
          <a:off x="0" y="0"/>
          <a:ext cx="0" cy="0"/>
          <a:chOff x="0" y="0"/>
          <a:chExt cx="0" cy="0"/>
        </a:xfrm>
      </p:grpSpPr>
      <p:grpSp>
        <p:nvGrpSpPr>
          <p:cNvPr id="101" name="Group 100"/>
          <p:cNvGrpSpPr/>
          <p:nvPr userDrawn="1"/>
        </p:nvGrpSpPr>
        <p:grpSpPr bwMode="gray">
          <a:xfrm>
            <a:off x="-1" y="596901"/>
            <a:ext cx="9137515" cy="4375150"/>
            <a:chOff x="-1" y="596901"/>
            <a:chExt cx="9137515" cy="4375150"/>
          </a:xfrm>
        </p:grpSpPr>
        <p:cxnSp>
          <p:nvCxnSpPr>
            <p:cNvPr id="102" name="Straight Connector 101"/>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16" name="Parallelogram 15"/>
          <p:cNvSpPr/>
          <p:nvPr userDrawn="1"/>
        </p:nvSpPr>
        <p:spPr bwMode="gray">
          <a:xfrm>
            <a:off x="632460" y="692058"/>
            <a:ext cx="8069580" cy="2822667"/>
          </a:xfrm>
          <a:prstGeom prst="parallelogram">
            <a:avLst/>
          </a:prstGeom>
          <a:solidFill>
            <a:srgbClr val="0077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IN"/>
          </a:p>
        </p:txBody>
      </p:sp>
      <p:sp>
        <p:nvSpPr>
          <p:cNvPr id="15" name="Picture Placeholder 3"/>
          <p:cNvSpPr>
            <a:spLocks noGrp="1"/>
          </p:cNvSpPr>
          <p:nvPr>
            <p:ph type="pic" sz="quarter" idx="11" hasCustomPrompt="1"/>
          </p:nvPr>
        </p:nvSpPr>
        <p:spPr bwMode="gray">
          <a:xfrm>
            <a:off x="584836" y="644432"/>
            <a:ext cx="8069580" cy="2822667"/>
          </a:xfrm>
          <a:prstGeom prst="parallelogram">
            <a:avLst/>
          </a:prstGeom>
          <a:solidFill>
            <a:schemeClr val="bg1">
              <a:lumMod val="85000"/>
            </a:schemeClr>
          </a:solidFill>
        </p:spPr>
        <p:txBody>
          <a:bodyPr lIns="0" tIns="0" rIns="0" bIns="0" anchor="ctr">
            <a:noAutofit/>
          </a:bodyPr>
          <a:lstStyle>
            <a:lvl1pPr marL="0" marR="0" indent="0" algn="ctr" defTabSz="685783" rtl="0" eaLnBrk="1" fontAlgn="auto" latinLnBrk="0" hangingPunct="1">
              <a:lnSpc>
                <a:spcPct val="90000"/>
              </a:lnSpc>
              <a:spcBef>
                <a:spcPts val="750"/>
              </a:spcBef>
              <a:spcAft>
                <a:spcPts val="0"/>
              </a:spcAft>
              <a:buClrTx/>
              <a:buSzTx/>
              <a:buFont typeface="+mj-lt"/>
              <a:buNone/>
              <a:tabLst>
                <a:tab pos="180975" algn="l"/>
              </a:tabLst>
              <a:defRPr lang="en-IN" sz="1400" i="1" dirty="0"/>
            </a:lvl1pPr>
          </a:lstStyle>
          <a:p>
            <a:r>
              <a:rPr lang="en-IN"/>
              <a:t>Click icon to add image</a:t>
            </a:r>
          </a:p>
        </p:txBody>
      </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charset="0"/>
                <a:ea typeface="Calibri" charset="0"/>
                <a:cs typeface="Calibri" charset="0"/>
              </a:defRPr>
            </a:lvl1pPr>
          </a:lstStyle>
          <a:p>
            <a:r>
              <a:rPr lang="en-US"/>
              <a:t>Horizontal Picture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0" name="Text Placeholder 20"/>
          <p:cNvSpPr>
            <a:spLocks noGrp="1"/>
          </p:cNvSpPr>
          <p:nvPr>
            <p:ph type="body" sz="quarter" idx="13" hasCustomPrompt="1"/>
          </p:nvPr>
        </p:nvSpPr>
        <p:spPr bwMode="gray">
          <a:xfrm>
            <a:off x="597996" y="3655695"/>
            <a:ext cx="7403004" cy="1049656"/>
          </a:xfrm>
          <a:prstGeom prst="rect">
            <a:avLst/>
          </a:prstGeom>
        </p:spPr>
        <p:txBody>
          <a:bodyPr>
            <a:noAutofit/>
          </a:bodyPr>
          <a:lstStyle>
            <a:lvl1pPr marL="0" indent="0">
              <a:buNone/>
              <a:defRPr sz="1400"/>
            </a:lvl1pPr>
            <a:lvl2pPr marL="342891" indent="0">
              <a:buNone/>
              <a:defRPr sz="1100"/>
            </a:lvl2pPr>
            <a:lvl3pPr marL="685782" indent="0">
              <a:buNone/>
              <a:defRPr sz="1100"/>
            </a:lvl3pPr>
            <a:lvl4pPr marL="1028674" indent="0">
              <a:buNone/>
              <a:defRPr sz="1100"/>
            </a:lvl4pPr>
            <a:lvl5pPr marL="1371566" indent="0">
              <a:buNone/>
              <a:defRPr sz="1100"/>
            </a:lvl5pPr>
          </a:lstStyle>
          <a:p>
            <a:pPr lvl="0"/>
            <a:r>
              <a:rPr lang="en-US"/>
              <a:t>Enter Text</a:t>
            </a:r>
          </a:p>
        </p:txBody>
      </p:sp>
    </p:spTree>
    <p:extLst>
      <p:ext uri="{BB962C8B-B14F-4D97-AF65-F5344CB8AC3E}">
        <p14:creationId xmlns:p14="http://schemas.microsoft.com/office/powerpoint/2010/main" val="370303423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with Image Background">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627535"/>
            <a:ext cx="9144000" cy="4308500"/>
          </a:xfrm>
          <a:solidFill>
            <a:schemeClr val="bg1">
              <a:lumMod val="85000"/>
            </a:schemeClr>
          </a:solidFill>
        </p:spPr>
        <p:txBody>
          <a:bodyPr lIns="0" tIns="0" rIns="0" bIns="0" anchor="ctr">
            <a:noAutofit/>
          </a:bodyPr>
          <a:lstStyle>
            <a:lvl1pPr marL="0" indent="0" algn="ctr">
              <a:buFont typeface="Arial" panose="020B0604020202020204" pitchFamily="34" charset="0"/>
              <a:buNone/>
              <a:defRPr lang="en-IN" sz="1400" i="1" dirty="0"/>
            </a:lvl1pPr>
          </a:lstStyle>
          <a:p>
            <a:r>
              <a:rPr lang="en-IN"/>
              <a:t>Click icon to add image</a:t>
            </a:r>
          </a:p>
        </p:txBody>
      </p:sp>
      <p:sp>
        <p:nvSpPr>
          <p:cNvPr id="6" name="Title 1"/>
          <p:cNvSpPr>
            <a:spLocks noGrp="1"/>
          </p:cNvSpPr>
          <p:nvPr>
            <p:ph type="title" hasCustomPrompt="1"/>
          </p:nvPr>
        </p:nvSpPr>
        <p:spPr>
          <a:xfrm>
            <a:off x="304800" y="0"/>
            <a:ext cx="8534400" cy="505365"/>
          </a:xfrm>
          <a:prstGeom prst="rect">
            <a:avLst/>
          </a:prstGeom>
        </p:spPr>
        <p:txBody>
          <a:bodyPr anchor="b">
            <a:normAutofit/>
          </a:bodyPr>
          <a:lstStyle>
            <a:lvl1pPr>
              <a:defRPr sz="2400" baseline="0">
                <a:latin typeface="Calibri" charset="0"/>
                <a:ea typeface="Calibri" charset="0"/>
                <a:cs typeface="Calibri" charset="0"/>
              </a:defRPr>
            </a:lvl1pPr>
          </a:lstStyle>
          <a:p>
            <a:r>
              <a:rPr lang="en-US"/>
              <a:t>Agenda with Image Background</a:t>
            </a:r>
          </a:p>
        </p:txBody>
      </p:sp>
      <p:grpSp>
        <p:nvGrpSpPr>
          <p:cNvPr id="2" name="Group 1"/>
          <p:cNvGrpSpPr/>
          <p:nvPr userDrawn="1"/>
        </p:nvGrpSpPr>
        <p:grpSpPr>
          <a:xfrm>
            <a:off x="249998" y="475257"/>
            <a:ext cx="8644004" cy="108070"/>
            <a:chOff x="249998" y="488319"/>
            <a:chExt cx="8644004" cy="108070"/>
          </a:xfrm>
        </p:grpSpPr>
        <p:sp>
          <p:nvSpPr>
            <p:cNvPr id="18" name="Parallelogram 2"/>
            <p:cNvSpPr/>
            <p:nvPr/>
          </p:nvSpPr>
          <p:spPr>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1" name="Text Placeholder 7"/>
          <p:cNvSpPr>
            <a:spLocks noGrp="1"/>
          </p:cNvSpPr>
          <p:nvPr>
            <p:ph type="body" sz="quarter" idx="12" hasCustomPrompt="1"/>
          </p:nvPr>
        </p:nvSpPr>
        <p:spPr>
          <a:xfrm>
            <a:off x="683568" y="915566"/>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2" name="Text Placeholder 7"/>
          <p:cNvSpPr>
            <a:spLocks noGrp="1"/>
          </p:cNvSpPr>
          <p:nvPr>
            <p:ph type="body" sz="quarter" idx="13" hasCustomPrompt="1"/>
          </p:nvPr>
        </p:nvSpPr>
        <p:spPr>
          <a:xfrm>
            <a:off x="683568" y="1409335"/>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3" name="Text Placeholder 7"/>
          <p:cNvSpPr>
            <a:spLocks noGrp="1"/>
          </p:cNvSpPr>
          <p:nvPr>
            <p:ph type="body" sz="quarter" idx="14" hasCustomPrompt="1"/>
          </p:nvPr>
        </p:nvSpPr>
        <p:spPr>
          <a:xfrm>
            <a:off x="683568" y="1903104"/>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4" name="Text Placeholder 7"/>
          <p:cNvSpPr>
            <a:spLocks noGrp="1"/>
          </p:cNvSpPr>
          <p:nvPr>
            <p:ph type="body" sz="quarter" idx="15" hasCustomPrompt="1"/>
          </p:nvPr>
        </p:nvSpPr>
        <p:spPr>
          <a:xfrm>
            <a:off x="683568" y="2396873"/>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5" name="Text Placeholder 7"/>
          <p:cNvSpPr>
            <a:spLocks noGrp="1"/>
          </p:cNvSpPr>
          <p:nvPr>
            <p:ph type="body" sz="quarter" idx="16" hasCustomPrompt="1"/>
          </p:nvPr>
        </p:nvSpPr>
        <p:spPr>
          <a:xfrm>
            <a:off x="683568" y="2890642"/>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6" name="Text Placeholder 7"/>
          <p:cNvSpPr>
            <a:spLocks noGrp="1"/>
          </p:cNvSpPr>
          <p:nvPr>
            <p:ph type="body" sz="quarter" idx="17" hasCustomPrompt="1"/>
          </p:nvPr>
        </p:nvSpPr>
        <p:spPr>
          <a:xfrm>
            <a:off x="683568" y="3384411"/>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7" name="Text Placeholder 7"/>
          <p:cNvSpPr>
            <a:spLocks noGrp="1"/>
          </p:cNvSpPr>
          <p:nvPr>
            <p:ph type="body" sz="quarter" idx="18" hasCustomPrompt="1"/>
          </p:nvPr>
        </p:nvSpPr>
        <p:spPr>
          <a:xfrm>
            <a:off x="683568" y="3878180"/>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8" name="Text Placeholder 7"/>
          <p:cNvSpPr>
            <a:spLocks noGrp="1"/>
          </p:cNvSpPr>
          <p:nvPr>
            <p:ph type="body" sz="quarter" idx="19" hasCustomPrompt="1"/>
          </p:nvPr>
        </p:nvSpPr>
        <p:spPr>
          <a:xfrm>
            <a:off x="683568" y="4371950"/>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9" name="Text Placeholder 7"/>
          <p:cNvSpPr>
            <a:spLocks noGrp="1"/>
          </p:cNvSpPr>
          <p:nvPr>
            <p:ph type="body" sz="quarter" idx="20" hasCustomPrompt="1"/>
          </p:nvPr>
        </p:nvSpPr>
        <p:spPr>
          <a:xfrm>
            <a:off x="279686" y="915566"/>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a:t>1</a:t>
            </a:r>
          </a:p>
        </p:txBody>
      </p:sp>
      <p:sp>
        <p:nvSpPr>
          <p:cNvPr id="30" name="Text Placeholder 7"/>
          <p:cNvSpPr>
            <a:spLocks noGrp="1"/>
          </p:cNvSpPr>
          <p:nvPr>
            <p:ph type="body" sz="quarter" idx="21" hasCustomPrompt="1"/>
          </p:nvPr>
        </p:nvSpPr>
        <p:spPr>
          <a:xfrm>
            <a:off x="279686" y="1409335"/>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a:t>2</a:t>
            </a:r>
          </a:p>
        </p:txBody>
      </p:sp>
      <p:sp>
        <p:nvSpPr>
          <p:cNvPr id="31" name="Text Placeholder 7"/>
          <p:cNvSpPr>
            <a:spLocks noGrp="1"/>
          </p:cNvSpPr>
          <p:nvPr>
            <p:ph type="body" sz="quarter" idx="22" hasCustomPrompt="1"/>
          </p:nvPr>
        </p:nvSpPr>
        <p:spPr>
          <a:xfrm>
            <a:off x="279686" y="1903104"/>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a:t>3</a:t>
            </a:r>
          </a:p>
        </p:txBody>
      </p:sp>
      <p:sp>
        <p:nvSpPr>
          <p:cNvPr id="32" name="Text Placeholder 7"/>
          <p:cNvSpPr>
            <a:spLocks noGrp="1"/>
          </p:cNvSpPr>
          <p:nvPr>
            <p:ph type="body" sz="quarter" idx="23" hasCustomPrompt="1"/>
          </p:nvPr>
        </p:nvSpPr>
        <p:spPr>
          <a:xfrm>
            <a:off x="279686" y="2396873"/>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a:t>4</a:t>
            </a:r>
          </a:p>
        </p:txBody>
      </p:sp>
      <p:sp>
        <p:nvSpPr>
          <p:cNvPr id="33" name="Text Placeholder 7"/>
          <p:cNvSpPr>
            <a:spLocks noGrp="1"/>
          </p:cNvSpPr>
          <p:nvPr>
            <p:ph type="body" sz="quarter" idx="24" hasCustomPrompt="1"/>
          </p:nvPr>
        </p:nvSpPr>
        <p:spPr>
          <a:xfrm>
            <a:off x="279686" y="2890642"/>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a:t>5</a:t>
            </a:r>
          </a:p>
        </p:txBody>
      </p:sp>
      <p:sp>
        <p:nvSpPr>
          <p:cNvPr id="34" name="Text Placeholder 7"/>
          <p:cNvSpPr>
            <a:spLocks noGrp="1"/>
          </p:cNvSpPr>
          <p:nvPr>
            <p:ph type="body" sz="quarter" idx="25" hasCustomPrompt="1"/>
          </p:nvPr>
        </p:nvSpPr>
        <p:spPr>
          <a:xfrm>
            <a:off x="279686" y="3384411"/>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a:t>6</a:t>
            </a:r>
          </a:p>
        </p:txBody>
      </p:sp>
      <p:sp>
        <p:nvSpPr>
          <p:cNvPr id="35" name="Text Placeholder 7"/>
          <p:cNvSpPr>
            <a:spLocks noGrp="1"/>
          </p:cNvSpPr>
          <p:nvPr>
            <p:ph type="body" sz="quarter" idx="26" hasCustomPrompt="1"/>
          </p:nvPr>
        </p:nvSpPr>
        <p:spPr>
          <a:xfrm>
            <a:off x="279686" y="3878180"/>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a:t>7</a:t>
            </a:r>
          </a:p>
        </p:txBody>
      </p:sp>
      <p:sp>
        <p:nvSpPr>
          <p:cNvPr id="36" name="Text Placeholder 7"/>
          <p:cNvSpPr>
            <a:spLocks noGrp="1"/>
          </p:cNvSpPr>
          <p:nvPr>
            <p:ph type="body" sz="quarter" idx="27" hasCustomPrompt="1"/>
          </p:nvPr>
        </p:nvSpPr>
        <p:spPr>
          <a:xfrm>
            <a:off x="279686" y="4371950"/>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a:t>8</a:t>
            </a:r>
          </a:p>
        </p:txBody>
      </p:sp>
    </p:spTree>
    <p:extLst>
      <p:ext uri="{BB962C8B-B14F-4D97-AF65-F5344CB8AC3E}">
        <p14:creationId xmlns:p14="http://schemas.microsoft.com/office/powerpoint/2010/main" val="1143966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Without Image Background">
    <p:spTree>
      <p:nvGrpSpPr>
        <p:cNvPr id="1" name=""/>
        <p:cNvGrpSpPr/>
        <p:nvPr/>
      </p:nvGrpSpPr>
      <p:grpSpPr>
        <a:xfrm>
          <a:off x="0" y="0"/>
          <a:ext cx="0" cy="0"/>
          <a:chOff x="0" y="0"/>
          <a:chExt cx="0" cy="0"/>
        </a:xfrm>
      </p:grpSpPr>
      <p:grpSp>
        <p:nvGrpSpPr>
          <p:cNvPr id="114" name="Group 113"/>
          <p:cNvGrpSpPr/>
          <p:nvPr userDrawn="1"/>
        </p:nvGrpSpPr>
        <p:grpSpPr bwMode="gray">
          <a:xfrm>
            <a:off x="-1" y="596901"/>
            <a:ext cx="9137515" cy="4375150"/>
            <a:chOff x="-1" y="596901"/>
            <a:chExt cx="9137515" cy="4375150"/>
          </a:xfrm>
        </p:grpSpPr>
        <p:cxnSp>
          <p:nvCxnSpPr>
            <p:cNvPr id="115" name="Straight Connector 114"/>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charset="0"/>
                <a:ea typeface="Calibri" charset="0"/>
                <a:cs typeface="Calibri" charset="0"/>
              </a:defRPr>
            </a:lvl1pPr>
          </a:lstStyle>
          <a:p>
            <a:r>
              <a:rPr lang="en-US"/>
              <a:t>Agenda Without Image Background</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1" name="Text Placeholder 7"/>
          <p:cNvSpPr>
            <a:spLocks noGrp="1"/>
          </p:cNvSpPr>
          <p:nvPr>
            <p:ph type="body" sz="quarter" idx="12" hasCustomPrompt="1"/>
          </p:nvPr>
        </p:nvSpPr>
        <p:spPr bwMode="gray">
          <a:xfrm>
            <a:off x="683568" y="915566"/>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2" name="Text Placeholder 7"/>
          <p:cNvSpPr>
            <a:spLocks noGrp="1"/>
          </p:cNvSpPr>
          <p:nvPr>
            <p:ph type="body" sz="quarter" idx="13" hasCustomPrompt="1"/>
          </p:nvPr>
        </p:nvSpPr>
        <p:spPr bwMode="gray">
          <a:xfrm>
            <a:off x="683568" y="1409335"/>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3" name="Text Placeholder 7"/>
          <p:cNvSpPr>
            <a:spLocks noGrp="1"/>
          </p:cNvSpPr>
          <p:nvPr>
            <p:ph type="body" sz="quarter" idx="14" hasCustomPrompt="1"/>
          </p:nvPr>
        </p:nvSpPr>
        <p:spPr bwMode="gray">
          <a:xfrm>
            <a:off x="683568" y="1903104"/>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4" name="Text Placeholder 7"/>
          <p:cNvSpPr>
            <a:spLocks noGrp="1"/>
          </p:cNvSpPr>
          <p:nvPr>
            <p:ph type="body" sz="quarter" idx="15" hasCustomPrompt="1"/>
          </p:nvPr>
        </p:nvSpPr>
        <p:spPr bwMode="gray">
          <a:xfrm>
            <a:off x="683568" y="2396873"/>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5" name="Text Placeholder 7"/>
          <p:cNvSpPr>
            <a:spLocks noGrp="1"/>
          </p:cNvSpPr>
          <p:nvPr>
            <p:ph type="body" sz="quarter" idx="16" hasCustomPrompt="1"/>
          </p:nvPr>
        </p:nvSpPr>
        <p:spPr bwMode="gray">
          <a:xfrm>
            <a:off x="683568" y="2890642"/>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6" name="Text Placeholder 7"/>
          <p:cNvSpPr>
            <a:spLocks noGrp="1"/>
          </p:cNvSpPr>
          <p:nvPr>
            <p:ph type="body" sz="quarter" idx="17" hasCustomPrompt="1"/>
          </p:nvPr>
        </p:nvSpPr>
        <p:spPr bwMode="gray">
          <a:xfrm>
            <a:off x="683568" y="3384411"/>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7" name="Text Placeholder 7"/>
          <p:cNvSpPr>
            <a:spLocks noGrp="1"/>
          </p:cNvSpPr>
          <p:nvPr>
            <p:ph type="body" sz="quarter" idx="18" hasCustomPrompt="1"/>
          </p:nvPr>
        </p:nvSpPr>
        <p:spPr bwMode="gray">
          <a:xfrm>
            <a:off x="683568" y="3878180"/>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8" name="Text Placeholder 7"/>
          <p:cNvSpPr>
            <a:spLocks noGrp="1"/>
          </p:cNvSpPr>
          <p:nvPr>
            <p:ph type="body" sz="quarter" idx="19" hasCustomPrompt="1"/>
          </p:nvPr>
        </p:nvSpPr>
        <p:spPr bwMode="gray">
          <a:xfrm>
            <a:off x="683568" y="4371950"/>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a:t>Agenda</a:t>
            </a:r>
          </a:p>
        </p:txBody>
      </p:sp>
      <p:sp>
        <p:nvSpPr>
          <p:cNvPr id="29" name="Text Placeholder 7"/>
          <p:cNvSpPr>
            <a:spLocks noGrp="1"/>
          </p:cNvSpPr>
          <p:nvPr>
            <p:ph type="body" sz="quarter" idx="20" hasCustomPrompt="1"/>
          </p:nvPr>
        </p:nvSpPr>
        <p:spPr bwMode="gray">
          <a:xfrm>
            <a:off x="279686" y="915566"/>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a:t>1</a:t>
            </a:r>
          </a:p>
        </p:txBody>
      </p:sp>
      <p:sp>
        <p:nvSpPr>
          <p:cNvPr id="30" name="Text Placeholder 7"/>
          <p:cNvSpPr>
            <a:spLocks noGrp="1"/>
          </p:cNvSpPr>
          <p:nvPr>
            <p:ph type="body" sz="quarter" idx="21" hasCustomPrompt="1"/>
          </p:nvPr>
        </p:nvSpPr>
        <p:spPr bwMode="gray">
          <a:xfrm>
            <a:off x="279686" y="1409335"/>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a:t>2</a:t>
            </a:r>
          </a:p>
        </p:txBody>
      </p:sp>
      <p:sp>
        <p:nvSpPr>
          <p:cNvPr id="31" name="Text Placeholder 7"/>
          <p:cNvSpPr>
            <a:spLocks noGrp="1"/>
          </p:cNvSpPr>
          <p:nvPr>
            <p:ph type="body" sz="quarter" idx="22" hasCustomPrompt="1"/>
          </p:nvPr>
        </p:nvSpPr>
        <p:spPr bwMode="gray">
          <a:xfrm>
            <a:off x="279686" y="1903104"/>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a:t>3</a:t>
            </a:r>
          </a:p>
        </p:txBody>
      </p:sp>
      <p:sp>
        <p:nvSpPr>
          <p:cNvPr id="32" name="Text Placeholder 7"/>
          <p:cNvSpPr>
            <a:spLocks noGrp="1"/>
          </p:cNvSpPr>
          <p:nvPr>
            <p:ph type="body" sz="quarter" idx="23" hasCustomPrompt="1"/>
          </p:nvPr>
        </p:nvSpPr>
        <p:spPr bwMode="gray">
          <a:xfrm>
            <a:off x="279686" y="2396873"/>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a:t>4</a:t>
            </a:r>
          </a:p>
        </p:txBody>
      </p:sp>
      <p:sp>
        <p:nvSpPr>
          <p:cNvPr id="33" name="Text Placeholder 7"/>
          <p:cNvSpPr>
            <a:spLocks noGrp="1"/>
          </p:cNvSpPr>
          <p:nvPr>
            <p:ph type="body" sz="quarter" idx="24" hasCustomPrompt="1"/>
          </p:nvPr>
        </p:nvSpPr>
        <p:spPr bwMode="gray">
          <a:xfrm>
            <a:off x="279686" y="2890642"/>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a:t>5</a:t>
            </a:r>
          </a:p>
        </p:txBody>
      </p:sp>
      <p:sp>
        <p:nvSpPr>
          <p:cNvPr id="34" name="Text Placeholder 7"/>
          <p:cNvSpPr>
            <a:spLocks noGrp="1"/>
          </p:cNvSpPr>
          <p:nvPr>
            <p:ph type="body" sz="quarter" idx="25" hasCustomPrompt="1"/>
          </p:nvPr>
        </p:nvSpPr>
        <p:spPr bwMode="gray">
          <a:xfrm>
            <a:off x="279686" y="3384411"/>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a:t>6</a:t>
            </a:r>
          </a:p>
        </p:txBody>
      </p:sp>
      <p:sp>
        <p:nvSpPr>
          <p:cNvPr id="35" name="Text Placeholder 7"/>
          <p:cNvSpPr>
            <a:spLocks noGrp="1"/>
          </p:cNvSpPr>
          <p:nvPr>
            <p:ph type="body" sz="quarter" idx="26" hasCustomPrompt="1"/>
          </p:nvPr>
        </p:nvSpPr>
        <p:spPr bwMode="gray">
          <a:xfrm>
            <a:off x="279686" y="387818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a:t>7</a:t>
            </a:r>
          </a:p>
        </p:txBody>
      </p:sp>
      <p:sp>
        <p:nvSpPr>
          <p:cNvPr id="36" name="Text Placeholder 7"/>
          <p:cNvSpPr>
            <a:spLocks noGrp="1"/>
          </p:cNvSpPr>
          <p:nvPr>
            <p:ph type="body" sz="quarter" idx="27" hasCustomPrompt="1"/>
          </p:nvPr>
        </p:nvSpPr>
        <p:spPr bwMode="gray">
          <a:xfrm>
            <a:off x="279686" y="43719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a:t>8</a:t>
            </a:r>
          </a:p>
        </p:txBody>
      </p:sp>
    </p:spTree>
    <p:extLst>
      <p:ext uri="{BB962C8B-B14F-4D97-AF65-F5344CB8AC3E}">
        <p14:creationId xmlns:p14="http://schemas.microsoft.com/office/powerpoint/2010/main" val="154961146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Slide">
    <p:spTree>
      <p:nvGrpSpPr>
        <p:cNvPr id="1" name=""/>
        <p:cNvGrpSpPr/>
        <p:nvPr/>
      </p:nvGrpSpPr>
      <p:grpSpPr>
        <a:xfrm>
          <a:off x="0" y="0"/>
          <a:ext cx="0" cy="0"/>
          <a:chOff x="0" y="0"/>
          <a:chExt cx="0" cy="0"/>
        </a:xfrm>
      </p:grpSpPr>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charset="0"/>
                <a:ea typeface="Calibri" charset="0"/>
                <a:cs typeface="Calibri" charset="0"/>
              </a:defRPr>
            </a:lvl1pPr>
          </a:lstStyle>
          <a:p>
            <a:r>
              <a:rPr lang="en-US"/>
              <a:t>Two Column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1" name="Text Placeholder 7"/>
          <p:cNvSpPr>
            <a:spLocks noGrp="1"/>
          </p:cNvSpPr>
          <p:nvPr>
            <p:ph type="body" sz="quarter" idx="12" hasCustomPrompt="1"/>
          </p:nvPr>
        </p:nvSpPr>
        <p:spPr bwMode="gray">
          <a:xfrm>
            <a:off x="683568" y="771550"/>
            <a:ext cx="3528392" cy="288032"/>
          </a:xfrm>
          <a:prstGeom prst="parallelogram">
            <a:avLst/>
          </a:prstGeom>
          <a:solidFill>
            <a:srgbClr val="0077BD"/>
          </a:solidFill>
        </p:spPr>
        <p:txBody>
          <a:bodyPr lIns="36000" tIns="36000" rIns="36000" bIns="36000" anchor="ctr">
            <a:noAutofit/>
          </a:bodyPr>
          <a:lstStyle>
            <a:lvl1pPr marL="0" indent="0" algn="ctr">
              <a:buNone/>
              <a:defRPr sz="1100" b="0" i="0" baseline="0">
                <a:solidFill>
                  <a:schemeClr val="bg1"/>
                </a:solidFill>
              </a:defRPr>
            </a:lvl1pPr>
          </a:lstStyle>
          <a:p>
            <a:pPr lvl="0"/>
            <a:r>
              <a:rPr lang="en-IN"/>
              <a:t>Column 1 Title</a:t>
            </a:r>
          </a:p>
        </p:txBody>
      </p:sp>
      <p:sp>
        <p:nvSpPr>
          <p:cNvPr id="29" name="Text Placeholder 7"/>
          <p:cNvSpPr>
            <a:spLocks noGrp="1"/>
          </p:cNvSpPr>
          <p:nvPr>
            <p:ph type="body" sz="quarter" idx="20" hasCustomPrompt="1"/>
          </p:nvPr>
        </p:nvSpPr>
        <p:spPr bwMode="gray">
          <a:xfrm>
            <a:off x="279686" y="7715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a:t>1</a:t>
            </a:r>
          </a:p>
        </p:txBody>
      </p:sp>
      <p:sp>
        <p:nvSpPr>
          <p:cNvPr id="38" name="Text Placeholder 7"/>
          <p:cNvSpPr>
            <a:spLocks noGrp="1"/>
          </p:cNvSpPr>
          <p:nvPr>
            <p:ph type="body" sz="quarter" idx="21" hasCustomPrompt="1"/>
          </p:nvPr>
        </p:nvSpPr>
        <p:spPr bwMode="gray">
          <a:xfrm>
            <a:off x="5335922" y="771550"/>
            <a:ext cx="3528392" cy="288032"/>
          </a:xfrm>
          <a:prstGeom prst="parallelogram">
            <a:avLst/>
          </a:prstGeom>
          <a:solidFill>
            <a:srgbClr val="0077BD"/>
          </a:solidFill>
        </p:spPr>
        <p:txBody>
          <a:bodyPr lIns="36000" tIns="36000" rIns="36000" bIns="36000" anchor="ctr">
            <a:noAutofit/>
          </a:bodyPr>
          <a:lstStyle>
            <a:lvl1pPr marL="0" indent="0" algn="ctr">
              <a:buNone/>
              <a:defRPr sz="1100" b="0" i="0">
                <a:solidFill>
                  <a:schemeClr val="bg1"/>
                </a:solidFill>
              </a:defRPr>
            </a:lvl1pPr>
          </a:lstStyle>
          <a:p>
            <a:pPr lvl="0"/>
            <a:r>
              <a:rPr lang="en-IN"/>
              <a:t>Column 2 Title</a:t>
            </a:r>
          </a:p>
        </p:txBody>
      </p:sp>
      <p:sp>
        <p:nvSpPr>
          <p:cNvPr id="39" name="Text Placeholder 7"/>
          <p:cNvSpPr>
            <a:spLocks noGrp="1"/>
          </p:cNvSpPr>
          <p:nvPr>
            <p:ph type="body" sz="quarter" idx="22" hasCustomPrompt="1"/>
          </p:nvPr>
        </p:nvSpPr>
        <p:spPr bwMode="gray">
          <a:xfrm>
            <a:off x="4932040" y="7715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a:t>2</a:t>
            </a:r>
          </a:p>
        </p:txBody>
      </p:sp>
      <p:sp>
        <p:nvSpPr>
          <p:cNvPr id="102" name="Text Placeholder 7"/>
          <p:cNvSpPr>
            <a:spLocks noGrp="1"/>
          </p:cNvSpPr>
          <p:nvPr>
            <p:ph type="body" sz="quarter" idx="23" hasCustomPrompt="1"/>
          </p:nvPr>
        </p:nvSpPr>
        <p:spPr bwMode="gray">
          <a:xfrm>
            <a:off x="653880" y="2968650"/>
            <a:ext cx="3528392" cy="288032"/>
          </a:xfrm>
          <a:prstGeom prst="parallelogram">
            <a:avLst/>
          </a:prstGeom>
          <a:solidFill>
            <a:srgbClr val="0077BD"/>
          </a:solidFill>
        </p:spPr>
        <p:txBody>
          <a:bodyPr lIns="36000" tIns="36000" rIns="36000" bIns="36000" anchor="ctr">
            <a:noAutofit/>
          </a:bodyPr>
          <a:lstStyle>
            <a:lvl1pPr marL="0" indent="0" algn="ctr">
              <a:buNone/>
              <a:defRPr sz="1100" b="0" i="0" baseline="0">
                <a:solidFill>
                  <a:schemeClr val="bg1"/>
                </a:solidFill>
              </a:defRPr>
            </a:lvl1pPr>
          </a:lstStyle>
          <a:p>
            <a:pPr lvl="0"/>
            <a:r>
              <a:rPr lang="en-IN"/>
              <a:t>Column 1 Title</a:t>
            </a:r>
          </a:p>
        </p:txBody>
      </p:sp>
      <p:sp>
        <p:nvSpPr>
          <p:cNvPr id="103" name="Text Placeholder 7"/>
          <p:cNvSpPr>
            <a:spLocks noGrp="1"/>
          </p:cNvSpPr>
          <p:nvPr>
            <p:ph type="body" sz="quarter" idx="24" hasCustomPrompt="1"/>
          </p:nvPr>
        </p:nvSpPr>
        <p:spPr bwMode="gray">
          <a:xfrm>
            <a:off x="249998" y="29686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a:t>3</a:t>
            </a:r>
          </a:p>
        </p:txBody>
      </p:sp>
      <p:sp>
        <p:nvSpPr>
          <p:cNvPr id="113" name="Text Placeholder 7"/>
          <p:cNvSpPr>
            <a:spLocks noGrp="1"/>
          </p:cNvSpPr>
          <p:nvPr>
            <p:ph type="body" sz="quarter" idx="25" hasCustomPrompt="1"/>
          </p:nvPr>
        </p:nvSpPr>
        <p:spPr bwMode="gray">
          <a:xfrm>
            <a:off x="5306234" y="2968650"/>
            <a:ext cx="3528392" cy="288032"/>
          </a:xfrm>
          <a:prstGeom prst="parallelogram">
            <a:avLst/>
          </a:prstGeom>
          <a:solidFill>
            <a:srgbClr val="0077BD"/>
          </a:solidFill>
        </p:spPr>
        <p:txBody>
          <a:bodyPr lIns="36000" tIns="36000" rIns="36000" bIns="36000" anchor="ctr">
            <a:noAutofit/>
          </a:bodyPr>
          <a:lstStyle>
            <a:lvl1pPr marL="0" indent="0" algn="ctr">
              <a:buNone/>
              <a:defRPr sz="1100" b="0" i="0">
                <a:solidFill>
                  <a:schemeClr val="bg1"/>
                </a:solidFill>
              </a:defRPr>
            </a:lvl1pPr>
          </a:lstStyle>
          <a:p>
            <a:pPr lvl="0"/>
            <a:r>
              <a:rPr lang="en-IN"/>
              <a:t>Column 2 Title</a:t>
            </a:r>
          </a:p>
        </p:txBody>
      </p:sp>
      <p:sp>
        <p:nvSpPr>
          <p:cNvPr id="114" name="Text Placeholder 7"/>
          <p:cNvSpPr>
            <a:spLocks noGrp="1"/>
          </p:cNvSpPr>
          <p:nvPr>
            <p:ph type="body" sz="quarter" idx="26" hasCustomPrompt="1"/>
          </p:nvPr>
        </p:nvSpPr>
        <p:spPr bwMode="gray">
          <a:xfrm>
            <a:off x="4902352" y="29686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a:t>4</a:t>
            </a:r>
          </a:p>
        </p:txBody>
      </p:sp>
    </p:spTree>
    <p:extLst>
      <p:ext uri="{BB962C8B-B14F-4D97-AF65-F5344CB8AC3E}">
        <p14:creationId xmlns:p14="http://schemas.microsoft.com/office/powerpoint/2010/main" val="96061373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Slide">
    <p:spTree>
      <p:nvGrpSpPr>
        <p:cNvPr id="1" name=""/>
        <p:cNvGrpSpPr/>
        <p:nvPr/>
      </p:nvGrpSpPr>
      <p:grpSpPr>
        <a:xfrm>
          <a:off x="0" y="0"/>
          <a:ext cx="0" cy="0"/>
          <a:chOff x="0" y="0"/>
          <a:chExt cx="0" cy="0"/>
        </a:xfrm>
      </p:grpSpPr>
      <p:grpSp>
        <p:nvGrpSpPr>
          <p:cNvPr id="107" name="Group 106"/>
          <p:cNvGrpSpPr/>
          <p:nvPr userDrawn="1"/>
        </p:nvGrpSpPr>
        <p:grpSpPr bwMode="gray">
          <a:xfrm>
            <a:off x="-1" y="596901"/>
            <a:ext cx="9137515" cy="4375150"/>
            <a:chOff x="-1" y="596901"/>
            <a:chExt cx="9137515" cy="4375150"/>
          </a:xfrm>
        </p:grpSpPr>
        <p:cxnSp>
          <p:nvCxnSpPr>
            <p:cNvPr id="108" name="Straight Connector 107"/>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charset="0"/>
                <a:ea typeface="Calibri" charset="0"/>
                <a:cs typeface="Calibri" charset="0"/>
              </a:defRPr>
            </a:lvl1pPr>
          </a:lstStyle>
          <a:p>
            <a:r>
              <a:rPr lang="en-US"/>
              <a:t>Three Column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1" name="Text Placeholder 7"/>
          <p:cNvSpPr>
            <a:spLocks noGrp="1"/>
          </p:cNvSpPr>
          <p:nvPr>
            <p:ph type="body" sz="quarter" idx="12" hasCustomPrompt="1"/>
          </p:nvPr>
        </p:nvSpPr>
        <p:spPr bwMode="gray">
          <a:xfrm>
            <a:off x="683568" y="771550"/>
            <a:ext cx="2160240" cy="288032"/>
          </a:xfrm>
          <a:prstGeom prst="parallelogram">
            <a:avLst/>
          </a:prstGeom>
          <a:solidFill>
            <a:srgbClr val="003F72"/>
          </a:solidFill>
        </p:spPr>
        <p:txBody>
          <a:bodyPr lIns="36000" tIns="36000" rIns="36000" bIns="36000" anchor="ctr">
            <a:noAutofit/>
          </a:bodyPr>
          <a:lstStyle>
            <a:lvl1pPr marL="0" indent="0" algn="ctr">
              <a:buNone/>
              <a:defRPr sz="1100" b="0" i="0" baseline="0">
                <a:solidFill>
                  <a:schemeClr val="bg1"/>
                </a:solidFill>
              </a:defRPr>
            </a:lvl1pPr>
          </a:lstStyle>
          <a:p>
            <a:pPr lvl="0"/>
            <a:r>
              <a:rPr lang="en-IN"/>
              <a:t>Column 1 Title</a:t>
            </a:r>
          </a:p>
        </p:txBody>
      </p:sp>
      <p:sp>
        <p:nvSpPr>
          <p:cNvPr id="29" name="Text Placeholder 7"/>
          <p:cNvSpPr>
            <a:spLocks noGrp="1"/>
          </p:cNvSpPr>
          <p:nvPr>
            <p:ph type="body" sz="quarter" idx="20" hasCustomPrompt="1"/>
          </p:nvPr>
        </p:nvSpPr>
        <p:spPr bwMode="gray">
          <a:xfrm>
            <a:off x="279686" y="7715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a:t>1</a:t>
            </a:r>
          </a:p>
        </p:txBody>
      </p:sp>
      <p:sp>
        <p:nvSpPr>
          <p:cNvPr id="40" name="Content Placeholder 2"/>
          <p:cNvSpPr>
            <a:spLocks noGrp="1"/>
          </p:cNvSpPr>
          <p:nvPr>
            <p:ph idx="1"/>
          </p:nvPr>
        </p:nvSpPr>
        <p:spPr bwMode="gray">
          <a:xfrm>
            <a:off x="251520" y="1131590"/>
            <a:ext cx="2539008" cy="3726160"/>
          </a:xfrm>
          <a:prstGeom prst="rect">
            <a:avLst/>
          </a:prstGeom>
        </p:spPr>
        <p:txBody>
          <a:bodyPr vert="horz" lIns="68579" tIns="34289" rIns="68579" bIns="34289" rtlCol="0">
            <a:normAutofit/>
          </a:bodyPr>
          <a:lstStyle>
            <a:lvl1pPr>
              <a:defRPr lang="en-US" sz="1100" smtClean="0"/>
            </a:lvl1pPr>
            <a:lvl2pPr>
              <a:defRPr lang="en-US" sz="1100" smtClean="0"/>
            </a:lvl2pPr>
            <a:lvl3pPr>
              <a:defRPr lang="en-US" sz="1100" smtClean="0"/>
            </a:lvl3pPr>
            <a:lvl4pPr>
              <a:defRPr lang="en-US" sz="1100" smtClean="0"/>
            </a:lvl4pPr>
            <a:lvl5pPr>
              <a:defRPr lang="en-US" sz="1100"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p>
        </p:txBody>
      </p:sp>
      <p:sp>
        <p:nvSpPr>
          <p:cNvPr id="17" name="Text Placeholder 7"/>
          <p:cNvSpPr>
            <a:spLocks noGrp="1"/>
          </p:cNvSpPr>
          <p:nvPr>
            <p:ph type="body" sz="quarter" idx="24" hasCustomPrompt="1"/>
          </p:nvPr>
        </p:nvSpPr>
        <p:spPr bwMode="gray">
          <a:xfrm>
            <a:off x="3658603" y="771550"/>
            <a:ext cx="2160240" cy="288032"/>
          </a:xfrm>
          <a:prstGeom prst="parallelogram">
            <a:avLst/>
          </a:prstGeom>
          <a:solidFill>
            <a:srgbClr val="0077BD"/>
          </a:solidFill>
        </p:spPr>
        <p:txBody>
          <a:bodyPr lIns="36000" tIns="36000" rIns="36000" bIns="36000" anchor="ctr">
            <a:noAutofit/>
          </a:bodyPr>
          <a:lstStyle>
            <a:lvl1pPr marL="0" indent="0" algn="ctr">
              <a:buNone/>
              <a:defRPr sz="1100" b="0" i="0" baseline="0">
                <a:solidFill>
                  <a:schemeClr val="bg1"/>
                </a:solidFill>
              </a:defRPr>
            </a:lvl1pPr>
          </a:lstStyle>
          <a:p>
            <a:pPr lvl="0"/>
            <a:r>
              <a:rPr lang="en-IN"/>
              <a:t>Column 2 Title</a:t>
            </a:r>
          </a:p>
        </p:txBody>
      </p:sp>
      <p:sp>
        <p:nvSpPr>
          <p:cNvPr id="20" name="Text Placeholder 7"/>
          <p:cNvSpPr>
            <a:spLocks noGrp="1"/>
          </p:cNvSpPr>
          <p:nvPr>
            <p:ph type="body" sz="quarter" idx="25" hasCustomPrompt="1"/>
          </p:nvPr>
        </p:nvSpPr>
        <p:spPr bwMode="gray">
          <a:xfrm>
            <a:off x="3254721" y="7715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a:t>2</a:t>
            </a:r>
          </a:p>
        </p:txBody>
      </p:sp>
      <p:sp>
        <p:nvSpPr>
          <p:cNvPr id="22" name="Text Placeholder 7"/>
          <p:cNvSpPr>
            <a:spLocks noGrp="1"/>
          </p:cNvSpPr>
          <p:nvPr>
            <p:ph type="body" sz="quarter" idx="26" hasCustomPrompt="1"/>
          </p:nvPr>
        </p:nvSpPr>
        <p:spPr bwMode="gray">
          <a:xfrm>
            <a:off x="6674979" y="771550"/>
            <a:ext cx="2160240" cy="288032"/>
          </a:xfrm>
          <a:prstGeom prst="parallelogram">
            <a:avLst/>
          </a:prstGeom>
          <a:solidFill>
            <a:schemeClr val="accent2"/>
          </a:solidFill>
        </p:spPr>
        <p:txBody>
          <a:bodyPr lIns="36000" tIns="36000" rIns="36000" bIns="36000" anchor="ctr">
            <a:noAutofit/>
          </a:bodyPr>
          <a:lstStyle>
            <a:lvl1pPr marL="0" indent="0" algn="ctr">
              <a:buNone/>
              <a:defRPr sz="1100" b="0" i="0" baseline="0">
                <a:solidFill>
                  <a:schemeClr val="bg1"/>
                </a:solidFill>
              </a:defRPr>
            </a:lvl1pPr>
          </a:lstStyle>
          <a:p>
            <a:pPr lvl="0"/>
            <a:r>
              <a:rPr lang="en-IN"/>
              <a:t>Column 3 Title</a:t>
            </a:r>
          </a:p>
        </p:txBody>
      </p:sp>
      <p:sp>
        <p:nvSpPr>
          <p:cNvPr id="23" name="Text Placeholder 7"/>
          <p:cNvSpPr>
            <a:spLocks noGrp="1"/>
          </p:cNvSpPr>
          <p:nvPr>
            <p:ph type="body" sz="quarter" idx="27" hasCustomPrompt="1"/>
          </p:nvPr>
        </p:nvSpPr>
        <p:spPr bwMode="gray">
          <a:xfrm>
            <a:off x="6271097" y="7715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a:t>3</a:t>
            </a:r>
          </a:p>
        </p:txBody>
      </p:sp>
      <p:sp>
        <p:nvSpPr>
          <p:cNvPr id="24" name="Content Placeholder 2"/>
          <p:cNvSpPr>
            <a:spLocks noGrp="1"/>
          </p:cNvSpPr>
          <p:nvPr>
            <p:ph idx="28"/>
          </p:nvPr>
        </p:nvSpPr>
        <p:spPr bwMode="gray">
          <a:xfrm>
            <a:off x="3275856" y="1131590"/>
            <a:ext cx="2539008" cy="3726160"/>
          </a:xfrm>
          <a:prstGeom prst="rect">
            <a:avLst/>
          </a:prstGeom>
        </p:spPr>
        <p:txBody>
          <a:bodyPr vert="horz" lIns="68579" tIns="34289" rIns="68579" bIns="34289" rtlCol="0">
            <a:normAutofit/>
          </a:bodyPr>
          <a:lstStyle>
            <a:lvl1pPr>
              <a:defRPr lang="en-US" sz="1100" smtClean="0"/>
            </a:lvl1pPr>
            <a:lvl2pPr>
              <a:defRPr lang="en-US" sz="1100" smtClean="0"/>
            </a:lvl2pPr>
            <a:lvl3pPr>
              <a:defRPr lang="en-US" sz="1100" smtClean="0"/>
            </a:lvl3pPr>
            <a:lvl4pPr>
              <a:defRPr lang="en-US" sz="1100" smtClean="0"/>
            </a:lvl4pPr>
            <a:lvl5pPr>
              <a:defRPr lang="en-US" sz="1100"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p>
        </p:txBody>
      </p:sp>
      <p:sp>
        <p:nvSpPr>
          <p:cNvPr id="25" name="Content Placeholder 2"/>
          <p:cNvSpPr>
            <a:spLocks noGrp="1"/>
          </p:cNvSpPr>
          <p:nvPr>
            <p:ph idx="29"/>
          </p:nvPr>
        </p:nvSpPr>
        <p:spPr bwMode="gray">
          <a:xfrm>
            <a:off x="6281464" y="1131590"/>
            <a:ext cx="2539008" cy="3726160"/>
          </a:xfrm>
          <a:prstGeom prst="rect">
            <a:avLst/>
          </a:prstGeom>
        </p:spPr>
        <p:txBody>
          <a:bodyPr vert="horz" lIns="68579" tIns="34289" rIns="68579" bIns="34289" rtlCol="0">
            <a:normAutofit/>
          </a:bodyPr>
          <a:lstStyle>
            <a:lvl1pPr>
              <a:defRPr lang="en-US" sz="1100" smtClean="0"/>
            </a:lvl1pPr>
            <a:lvl2pPr>
              <a:defRPr lang="en-US" sz="1100" smtClean="0"/>
            </a:lvl2pPr>
            <a:lvl3pPr>
              <a:defRPr lang="en-US" sz="1100" smtClean="0"/>
            </a:lvl3pPr>
            <a:lvl4pPr>
              <a:defRPr lang="en-US" sz="1100" smtClean="0"/>
            </a:lvl4pPr>
            <a:lvl5pPr>
              <a:defRPr lang="en-US" sz="1100"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p>
        </p:txBody>
      </p:sp>
    </p:spTree>
    <p:extLst>
      <p:ext uri="{BB962C8B-B14F-4D97-AF65-F5344CB8AC3E}">
        <p14:creationId xmlns:p14="http://schemas.microsoft.com/office/powerpoint/2010/main" val="24736856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hart Diagram Slide">
    <p:spTree>
      <p:nvGrpSpPr>
        <p:cNvPr id="1" name=""/>
        <p:cNvGrpSpPr/>
        <p:nvPr/>
      </p:nvGrpSpPr>
      <p:grpSpPr>
        <a:xfrm>
          <a:off x="0" y="0"/>
          <a:ext cx="0" cy="0"/>
          <a:chOff x="0" y="0"/>
          <a:chExt cx="0" cy="0"/>
        </a:xfrm>
      </p:grpSpPr>
      <p:grpSp>
        <p:nvGrpSpPr>
          <p:cNvPr id="99" name="Group 98"/>
          <p:cNvGrpSpPr/>
          <p:nvPr userDrawn="1"/>
        </p:nvGrpSpPr>
        <p:grpSpPr bwMode="gray">
          <a:xfrm>
            <a:off x="-1" y="596901"/>
            <a:ext cx="9137515" cy="4375150"/>
            <a:chOff x="-1" y="596901"/>
            <a:chExt cx="9137515" cy="4375150"/>
          </a:xfrm>
        </p:grpSpPr>
        <p:cxnSp>
          <p:nvCxnSpPr>
            <p:cNvPr id="100" name="Straight Connector 99"/>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charset="0"/>
                <a:ea typeface="Calibri" charset="0"/>
                <a:cs typeface="Calibri" charset="0"/>
              </a:defRPr>
            </a:lvl1pPr>
          </a:lstStyle>
          <a:p>
            <a:r>
              <a:rPr lang="en-US"/>
              <a:t>Chart Diagram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 name="Chart Placeholder 3"/>
          <p:cNvSpPr>
            <a:spLocks noGrp="1"/>
          </p:cNvSpPr>
          <p:nvPr>
            <p:ph type="chart" sz="quarter" idx="10" hasCustomPrompt="1"/>
          </p:nvPr>
        </p:nvSpPr>
        <p:spPr bwMode="gray">
          <a:xfrm>
            <a:off x="249238" y="582613"/>
            <a:ext cx="8645525" cy="4352925"/>
          </a:xfrm>
        </p:spPr>
        <p:txBody>
          <a:bodyPr/>
          <a:lstStyle>
            <a:lvl1pPr marL="0" indent="0">
              <a:buNone/>
              <a:defRPr baseline="0"/>
            </a:lvl1pPr>
          </a:lstStyle>
          <a:p>
            <a:r>
              <a:rPr lang="en-IN"/>
              <a:t>Click icon to add a chart</a:t>
            </a:r>
          </a:p>
        </p:txBody>
      </p:sp>
    </p:spTree>
    <p:extLst>
      <p:ext uri="{BB962C8B-B14F-4D97-AF65-F5344CB8AC3E}">
        <p14:creationId xmlns:p14="http://schemas.microsoft.com/office/powerpoint/2010/main" val="74984556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able Diagram Slide">
    <p:spTree>
      <p:nvGrpSpPr>
        <p:cNvPr id="1" name=""/>
        <p:cNvGrpSpPr/>
        <p:nvPr/>
      </p:nvGrpSpPr>
      <p:grpSpPr>
        <a:xfrm>
          <a:off x="0" y="0"/>
          <a:ext cx="0" cy="0"/>
          <a:chOff x="0" y="0"/>
          <a:chExt cx="0" cy="0"/>
        </a:xfrm>
      </p:grpSpPr>
      <p:grpSp>
        <p:nvGrpSpPr>
          <p:cNvPr id="99" name="Group 98"/>
          <p:cNvGrpSpPr/>
          <p:nvPr userDrawn="1"/>
        </p:nvGrpSpPr>
        <p:grpSpPr bwMode="gray">
          <a:xfrm>
            <a:off x="-1" y="596901"/>
            <a:ext cx="9137515" cy="4375150"/>
            <a:chOff x="-1" y="596901"/>
            <a:chExt cx="9137515" cy="4375150"/>
          </a:xfrm>
        </p:grpSpPr>
        <p:cxnSp>
          <p:nvCxnSpPr>
            <p:cNvPr id="100" name="Straight Connector 99"/>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charset="0"/>
                <a:ea typeface="Calibri" charset="0"/>
                <a:cs typeface="Calibri" charset="0"/>
              </a:defRPr>
            </a:lvl1pPr>
          </a:lstStyle>
          <a:p>
            <a:r>
              <a:rPr lang="en-US"/>
              <a:t>Table Diagram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 name="Table Placeholder 4"/>
          <p:cNvSpPr>
            <a:spLocks noGrp="1"/>
          </p:cNvSpPr>
          <p:nvPr>
            <p:ph type="tbl" sz="quarter" idx="10" hasCustomPrompt="1"/>
          </p:nvPr>
        </p:nvSpPr>
        <p:spPr bwMode="gray">
          <a:xfrm>
            <a:off x="249238" y="693738"/>
            <a:ext cx="8645525" cy="4137025"/>
          </a:xfrm>
        </p:spPr>
        <p:txBody>
          <a:bodyPr/>
          <a:lstStyle>
            <a:lvl1pPr marL="0" marR="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lvl1pPr>
          </a:lstStyle>
          <a:p>
            <a:r>
              <a:rPr lang="en-IN"/>
              <a:t>Click icon to add a table</a:t>
            </a:r>
          </a:p>
        </p:txBody>
      </p:sp>
    </p:spTree>
    <p:extLst>
      <p:ext uri="{BB962C8B-B14F-4D97-AF65-F5344CB8AC3E}">
        <p14:creationId xmlns:p14="http://schemas.microsoft.com/office/powerpoint/2010/main" val="288296516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ular Data Slide">
    <p:spTree>
      <p:nvGrpSpPr>
        <p:cNvPr id="1" name=""/>
        <p:cNvGrpSpPr/>
        <p:nvPr/>
      </p:nvGrpSpPr>
      <p:grpSpPr>
        <a:xfrm>
          <a:off x="0" y="0"/>
          <a:ext cx="0" cy="0"/>
          <a:chOff x="0" y="0"/>
          <a:chExt cx="0" cy="0"/>
        </a:xfrm>
      </p:grpSpPr>
      <p:grpSp>
        <p:nvGrpSpPr>
          <p:cNvPr id="295" name="Group 294"/>
          <p:cNvGrpSpPr/>
          <p:nvPr userDrawn="1"/>
        </p:nvGrpSpPr>
        <p:grpSpPr bwMode="gray">
          <a:xfrm>
            <a:off x="-1" y="596901"/>
            <a:ext cx="9137515" cy="4375150"/>
            <a:chOff x="-1" y="596901"/>
            <a:chExt cx="9137515" cy="4375150"/>
          </a:xfrm>
        </p:grpSpPr>
        <p:cxnSp>
          <p:nvCxnSpPr>
            <p:cNvPr id="296" name="Straight Connector 295"/>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charset="0"/>
                <a:ea typeface="Calibri" charset="0"/>
                <a:cs typeface="Calibri" charset="0"/>
              </a:defRPr>
            </a:lvl1pPr>
          </a:lstStyle>
          <a:p>
            <a:r>
              <a:rPr lang="en-US"/>
              <a:t>Tabular Data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Picture Placeholder 7"/>
          <p:cNvSpPr>
            <a:spLocks noGrp="1"/>
          </p:cNvSpPr>
          <p:nvPr>
            <p:ph type="pic" sz="quarter" idx="10"/>
          </p:nvPr>
        </p:nvSpPr>
        <p:spPr bwMode="gray">
          <a:xfrm>
            <a:off x="289325" y="1342417"/>
            <a:ext cx="2016766" cy="979250"/>
          </a:xfrm>
          <a:prstGeom prst="homePlate">
            <a:avLst>
              <a:gd name="adj" fmla="val 25515"/>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13" name="Picture Placeholder 7"/>
          <p:cNvSpPr>
            <a:spLocks noGrp="1"/>
          </p:cNvSpPr>
          <p:nvPr>
            <p:ph type="pic" sz="quarter" idx="11"/>
          </p:nvPr>
        </p:nvSpPr>
        <p:spPr bwMode="gray">
          <a:xfrm>
            <a:off x="289325" y="2574588"/>
            <a:ext cx="2016766" cy="979250"/>
          </a:xfrm>
          <a:prstGeom prst="homePlate">
            <a:avLst>
              <a:gd name="adj" fmla="val 25515"/>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14" name="Picture Placeholder 7"/>
          <p:cNvSpPr>
            <a:spLocks noGrp="1"/>
          </p:cNvSpPr>
          <p:nvPr>
            <p:ph type="pic" sz="quarter" idx="12"/>
          </p:nvPr>
        </p:nvSpPr>
        <p:spPr bwMode="gray">
          <a:xfrm>
            <a:off x="289325" y="3806759"/>
            <a:ext cx="2016766" cy="979250"/>
          </a:xfrm>
          <a:prstGeom prst="homePlate">
            <a:avLst>
              <a:gd name="adj" fmla="val 25515"/>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10" name="Text Placeholder 9"/>
          <p:cNvSpPr>
            <a:spLocks noGrp="1"/>
          </p:cNvSpPr>
          <p:nvPr>
            <p:ph type="body" sz="quarter" idx="13"/>
          </p:nvPr>
        </p:nvSpPr>
        <p:spPr bwMode="gray">
          <a:xfrm>
            <a:off x="308781" y="648511"/>
            <a:ext cx="8526440" cy="343677"/>
          </a:xfrm>
          <a:prstGeom prst="parallelogram">
            <a:avLst/>
          </a:prstGeom>
          <a:solidFill>
            <a:srgbClr val="0077BD"/>
          </a:solidFill>
        </p:spPr>
        <p:txBody>
          <a:bodyPr anchor="ctr">
            <a:noAutofit/>
          </a:bodyPr>
          <a:lstStyle>
            <a:lvl1pPr marL="0" indent="0" algn="ctr">
              <a:buFont typeface="Arial" panose="020B0604020202020204" pitchFamily="34" charset="0"/>
              <a:buNone/>
              <a:defRPr sz="1800">
                <a:solidFill>
                  <a:schemeClr val="bg1"/>
                </a:solidFill>
              </a:defRPr>
            </a:lvl1pPr>
          </a:lstStyle>
          <a:p>
            <a:pPr lvl="0"/>
            <a:r>
              <a:rPr lang="en-US"/>
              <a:t>Edit Master text styles</a:t>
            </a:r>
          </a:p>
        </p:txBody>
      </p:sp>
      <p:sp>
        <p:nvSpPr>
          <p:cNvPr id="17" name="Text Placeholder 9"/>
          <p:cNvSpPr>
            <a:spLocks noGrp="1"/>
          </p:cNvSpPr>
          <p:nvPr>
            <p:ph type="body" sz="quarter" idx="14"/>
          </p:nvPr>
        </p:nvSpPr>
        <p:spPr bwMode="gray">
          <a:xfrm>
            <a:off x="2821631" y="1070010"/>
            <a:ext cx="2742590" cy="214042"/>
          </a:xfrm>
          <a:prstGeom prst="parallelogram">
            <a:avLst/>
          </a:prstGeom>
          <a:solidFill>
            <a:schemeClr val="tx1">
              <a:lumMod val="65000"/>
              <a:lumOff val="35000"/>
            </a:schemeClr>
          </a:solidFill>
        </p:spPr>
        <p:txBody>
          <a:bodyPr anchor="ctr">
            <a:noAutofit/>
          </a:bodyPr>
          <a:lstStyle>
            <a:lvl1pPr marL="0" indent="0" algn="ctr">
              <a:buFont typeface="Arial" panose="020B0604020202020204" pitchFamily="34" charset="0"/>
              <a:buNone/>
              <a:defRPr sz="1200">
                <a:solidFill>
                  <a:schemeClr val="bg1"/>
                </a:solidFill>
              </a:defRPr>
            </a:lvl1pPr>
          </a:lstStyle>
          <a:p>
            <a:pPr lvl="0"/>
            <a:r>
              <a:rPr lang="en-US"/>
              <a:t>Edit Master text styles</a:t>
            </a:r>
          </a:p>
        </p:txBody>
      </p:sp>
      <p:sp>
        <p:nvSpPr>
          <p:cNvPr id="20" name="Text Placeholder 9"/>
          <p:cNvSpPr>
            <a:spLocks noGrp="1"/>
          </p:cNvSpPr>
          <p:nvPr>
            <p:ph type="body" sz="quarter" idx="15"/>
          </p:nvPr>
        </p:nvSpPr>
        <p:spPr bwMode="gray">
          <a:xfrm>
            <a:off x="5986362" y="1070010"/>
            <a:ext cx="2742590" cy="214042"/>
          </a:xfrm>
          <a:prstGeom prst="parallelogram">
            <a:avLst/>
          </a:prstGeom>
          <a:solidFill>
            <a:schemeClr val="tx1">
              <a:lumMod val="65000"/>
              <a:lumOff val="35000"/>
            </a:schemeClr>
          </a:solidFill>
        </p:spPr>
        <p:txBody>
          <a:bodyPr anchor="ctr">
            <a:noAutofit/>
          </a:bodyPr>
          <a:lstStyle>
            <a:lvl1pPr marL="0" indent="0" algn="ctr">
              <a:buFont typeface="Arial" panose="020B0604020202020204" pitchFamily="34" charset="0"/>
              <a:buNone/>
              <a:defRPr sz="1200">
                <a:solidFill>
                  <a:schemeClr val="bg1"/>
                </a:solidFill>
              </a:defRPr>
            </a:lvl1pPr>
          </a:lstStyle>
          <a:p>
            <a:pPr lvl="0"/>
            <a:r>
              <a:rPr lang="en-US"/>
              <a:t>Edit Master text styles</a:t>
            </a:r>
          </a:p>
        </p:txBody>
      </p:sp>
      <p:sp>
        <p:nvSpPr>
          <p:cNvPr id="12" name="Text Placeholder 11"/>
          <p:cNvSpPr>
            <a:spLocks noGrp="1"/>
          </p:cNvSpPr>
          <p:nvPr>
            <p:ph type="body" sz="quarter" idx="16"/>
          </p:nvPr>
        </p:nvSpPr>
        <p:spPr bwMode="gray">
          <a:xfrm>
            <a:off x="2860675" y="1381395"/>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21" name="Text Placeholder 11"/>
          <p:cNvSpPr>
            <a:spLocks noGrp="1"/>
          </p:cNvSpPr>
          <p:nvPr>
            <p:ph type="body" sz="quarter" idx="17"/>
          </p:nvPr>
        </p:nvSpPr>
        <p:spPr bwMode="gray">
          <a:xfrm>
            <a:off x="6012436" y="1381395"/>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22" name="Text Placeholder 11"/>
          <p:cNvSpPr>
            <a:spLocks noGrp="1"/>
          </p:cNvSpPr>
          <p:nvPr>
            <p:ph type="body" sz="quarter" idx="18"/>
          </p:nvPr>
        </p:nvSpPr>
        <p:spPr bwMode="gray">
          <a:xfrm>
            <a:off x="2860675" y="2607079"/>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23" name="Text Placeholder 11"/>
          <p:cNvSpPr>
            <a:spLocks noGrp="1"/>
          </p:cNvSpPr>
          <p:nvPr>
            <p:ph type="body" sz="quarter" idx="19"/>
          </p:nvPr>
        </p:nvSpPr>
        <p:spPr bwMode="gray">
          <a:xfrm>
            <a:off x="6012436" y="2607079"/>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24" name="Text Placeholder 11"/>
          <p:cNvSpPr>
            <a:spLocks noGrp="1"/>
          </p:cNvSpPr>
          <p:nvPr>
            <p:ph type="body" sz="quarter" idx="20"/>
          </p:nvPr>
        </p:nvSpPr>
        <p:spPr bwMode="gray">
          <a:xfrm>
            <a:off x="2860675" y="3839250"/>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25" name="Text Placeholder 11"/>
          <p:cNvSpPr>
            <a:spLocks noGrp="1"/>
          </p:cNvSpPr>
          <p:nvPr>
            <p:ph type="body" sz="quarter" idx="21"/>
          </p:nvPr>
        </p:nvSpPr>
        <p:spPr bwMode="gray">
          <a:xfrm>
            <a:off x="6012436" y="3839250"/>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27" name="Text Placeholder 11"/>
          <p:cNvSpPr>
            <a:spLocks noGrp="1"/>
          </p:cNvSpPr>
          <p:nvPr>
            <p:ph type="body" sz="quarter" idx="22" hasCustomPrompt="1"/>
          </p:nvPr>
        </p:nvSpPr>
        <p:spPr bwMode="gray">
          <a:xfrm>
            <a:off x="328134" y="2055779"/>
            <a:ext cx="1614791" cy="246366"/>
          </a:xfrm>
        </p:spPr>
        <p:txBody>
          <a:bodyPr>
            <a:noAutofit/>
          </a:bodyPr>
          <a:lstStyle>
            <a:lvl1pPr marL="0" indent="0" algn="ctr">
              <a:buFont typeface="Arial" panose="020B0604020202020204" pitchFamily="34" charset="0"/>
              <a:buNone/>
              <a:defRPr sz="1000" b="1">
                <a:solidFill>
                  <a:schemeClr val="bg1"/>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28" name="Text Placeholder 11"/>
          <p:cNvSpPr>
            <a:spLocks noGrp="1"/>
          </p:cNvSpPr>
          <p:nvPr>
            <p:ph type="body" sz="quarter" idx="23" hasCustomPrompt="1"/>
          </p:nvPr>
        </p:nvSpPr>
        <p:spPr bwMode="gray">
          <a:xfrm>
            <a:off x="328134" y="3307404"/>
            <a:ext cx="1614791" cy="246366"/>
          </a:xfrm>
        </p:spPr>
        <p:txBody>
          <a:bodyPr>
            <a:noAutofit/>
          </a:bodyPr>
          <a:lstStyle>
            <a:lvl1pPr marL="0" indent="0" algn="ctr">
              <a:buFont typeface="Arial" panose="020B0604020202020204" pitchFamily="34" charset="0"/>
              <a:buNone/>
              <a:defRPr sz="1000" b="1">
                <a:solidFill>
                  <a:schemeClr val="bg1"/>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29" name="Text Placeholder 11"/>
          <p:cNvSpPr>
            <a:spLocks noGrp="1"/>
          </p:cNvSpPr>
          <p:nvPr>
            <p:ph type="body" sz="quarter" idx="24" hasCustomPrompt="1"/>
          </p:nvPr>
        </p:nvSpPr>
        <p:spPr bwMode="gray">
          <a:xfrm>
            <a:off x="328134" y="4526604"/>
            <a:ext cx="1614791" cy="246366"/>
          </a:xfrm>
        </p:spPr>
        <p:txBody>
          <a:bodyPr>
            <a:noAutofit/>
          </a:bodyPr>
          <a:lstStyle>
            <a:lvl1pPr marL="0" indent="0" algn="ctr">
              <a:buFont typeface="Arial" panose="020B0604020202020204" pitchFamily="34" charset="0"/>
              <a:buNone/>
              <a:defRPr sz="1000" b="1">
                <a:solidFill>
                  <a:schemeClr val="bg1"/>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Tree>
    <p:extLst>
      <p:ext uri="{BB962C8B-B14F-4D97-AF65-F5344CB8AC3E}">
        <p14:creationId xmlns:p14="http://schemas.microsoft.com/office/powerpoint/2010/main" val="307630504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6" name="Title 1"/>
          <p:cNvSpPr>
            <a:spLocks noGrp="1"/>
          </p:cNvSpPr>
          <p:nvPr userDrawn="1">
            <p:ph type="title" hasCustomPrompt="1"/>
          </p:nvPr>
        </p:nvSpPr>
        <p:spPr bwMode="gray">
          <a:xfrm>
            <a:off x="304800" y="0"/>
            <a:ext cx="8534400" cy="505365"/>
          </a:xfrm>
          <a:prstGeom prst="rect">
            <a:avLst/>
          </a:prstGeom>
        </p:spPr>
        <p:txBody>
          <a:bodyPr anchor="b">
            <a:normAutofit/>
          </a:bodyPr>
          <a:lstStyle>
            <a:lvl1pPr>
              <a:defRPr sz="2400">
                <a:latin typeface="Calibri" charset="0"/>
                <a:ea typeface="Calibri" charset="0"/>
                <a:cs typeface="Calibri" charset="0"/>
              </a:defRPr>
            </a:lvl1pPr>
          </a:lstStyle>
          <a:p>
            <a:r>
              <a:rPr lang="en-US"/>
              <a:t>Click to edit Title Text</a:t>
            </a:r>
          </a:p>
        </p:txBody>
      </p:sp>
      <p:sp>
        <p:nvSpPr>
          <p:cNvPr id="7" name="Content Placeholder 2"/>
          <p:cNvSpPr>
            <a:spLocks noGrp="1"/>
          </p:cNvSpPr>
          <p:nvPr userDrawn="1">
            <p:ph idx="1"/>
          </p:nvPr>
        </p:nvSpPr>
        <p:spPr bwMode="gray">
          <a:xfrm>
            <a:off x="304800" y="666750"/>
            <a:ext cx="8534400" cy="4191000"/>
          </a:xfrm>
          <a:prstGeom prst="rect">
            <a:avLst/>
          </a:prstGeom>
        </p:spPr>
        <p:txBody>
          <a:bodyPr vert="horz" lIns="68579" tIns="34289" rIns="68579" bIns="34289" rtlCol="0">
            <a:normAutofit/>
          </a:bodyPr>
          <a:lstStyle>
            <a:lvl1pPr>
              <a:defRPr lang="en-US" sz="1800" smtClean="0"/>
            </a:lvl1pPr>
            <a:lvl2pPr>
              <a:defRPr lang="en-US" sz="1600" smtClean="0"/>
            </a:lvl2pPr>
            <a:lvl3pPr>
              <a:defRPr lang="en-US" sz="1400" smtClean="0"/>
            </a:lvl3pPr>
            <a:lvl4pPr>
              <a:defRPr lang="en-US" sz="1200" smtClean="0"/>
            </a:lvl4pPr>
            <a:lvl5pPr>
              <a:defRPr lang="en-US" sz="1100"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251019282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ive Point Slide 1">
    <p:spTree>
      <p:nvGrpSpPr>
        <p:cNvPr id="1" name=""/>
        <p:cNvGrpSpPr/>
        <p:nvPr/>
      </p:nvGrpSpPr>
      <p:grpSpPr>
        <a:xfrm>
          <a:off x="0" y="0"/>
          <a:ext cx="0" cy="0"/>
          <a:chOff x="0" y="0"/>
          <a:chExt cx="0" cy="0"/>
        </a:xfrm>
      </p:grpSpPr>
      <p:grpSp>
        <p:nvGrpSpPr>
          <p:cNvPr id="290" name="Group 289"/>
          <p:cNvGrpSpPr/>
          <p:nvPr userDrawn="1"/>
        </p:nvGrpSpPr>
        <p:grpSpPr bwMode="gray">
          <a:xfrm>
            <a:off x="-1" y="596901"/>
            <a:ext cx="9137515" cy="4375150"/>
            <a:chOff x="-1" y="596901"/>
            <a:chExt cx="9137515" cy="4375150"/>
          </a:xfrm>
        </p:grpSpPr>
        <p:cxnSp>
          <p:nvCxnSpPr>
            <p:cNvPr id="291" name="Straight Connector 290"/>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charset="0"/>
                <a:ea typeface="Calibri" charset="0"/>
                <a:cs typeface="Calibri" charset="0"/>
              </a:defRPr>
            </a:lvl1pPr>
          </a:lstStyle>
          <a:p>
            <a:r>
              <a:rPr lang="en-US"/>
              <a:t>Five Points Slide 1</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Picture Placeholder 7"/>
          <p:cNvSpPr>
            <a:spLocks noGrp="1"/>
          </p:cNvSpPr>
          <p:nvPr>
            <p:ph type="pic" sz="quarter" idx="10"/>
          </p:nvPr>
        </p:nvSpPr>
        <p:spPr bwMode="gray">
          <a:xfrm>
            <a:off x="350302" y="1485899"/>
            <a:ext cx="1800000" cy="180000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27" name="Text Placeholder 11"/>
          <p:cNvSpPr>
            <a:spLocks noGrp="1"/>
          </p:cNvSpPr>
          <p:nvPr>
            <p:ph type="body" sz="quarter" idx="22" hasCustomPrompt="1"/>
          </p:nvPr>
        </p:nvSpPr>
        <p:spPr bwMode="gray">
          <a:xfrm>
            <a:off x="587040" y="3360421"/>
            <a:ext cx="1279860" cy="304800"/>
          </a:xfrm>
        </p:spPr>
        <p:txBody>
          <a:bodyPr anchor="ctr">
            <a:noAutofit/>
          </a:bodyPr>
          <a:lstStyle>
            <a:lvl1pPr marL="0" indent="0" algn="ctr">
              <a:buFont typeface="Arial" panose="020B0604020202020204" pitchFamily="34" charset="0"/>
              <a:buNone/>
              <a:defRPr sz="1000" b="1">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31" name="Picture Placeholder 7"/>
          <p:cNvSpPr>
            <a:spLocks noGrp="1"/>
          </p:cNvSpPr>
          <p:nvPr>
            <p:ph type="pic" sz="quarter" idx="24"/>
          </p:nvPr>
        </p:nvSpPr>
        <p:spPr bwMode="gray">
          <a:xfrm>
            <a:off x="2026704" y="2186944"/>
            <a:ext cx="1799996" cy="1799995"/>
          </a:xfrm>
          <a:custGeom>
            <a:avLst/>
            <a:gdLst/>
            <a:ahLst/>
            <a:cxnLst/>
            <a:rect l="l" t="t" r="r" b="b"/>
            <a:pathLst>
              <a:path w="1799996" h="1799995">
                <a:moveTo>
                  <a:pt x="343769" y="0"/>
                </a:moveTo>
                <a:lnTo>
                  <a:pt x="1456227" y="0"/>
                </a:lnTo>
                <a:lnTo>
                  <a:pt x="1799996" y="1112458"/>
                </a:lnTo>
                <a:lnTo>
                  <a:pt x="899998" y="1799995"/>
                </a:lnTo>
                <a:lnTo>
                  <a:pt x="0" y="1112458"/>
                </a:lnTo>
                <a:close/>
              </a:path>
            </a:pathLst>
          </a:cu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32" name="Picture Placeholder 7"/>
          <p:cNvSpPr>
            <a:spLocks noGrp="1"/>
          </p:cNvSpPr>
          <p:nvPr>
            <p:ph type="pic" sz="quarter" idx="25"/>
          </p:nvPr>
        </p:nvSpPr>
        <p:spPr bwMode="gray">
          <a:xfrm>
            <a:off x="3703102" y="1485899"/>
            <a:ext cx="1800000" cy="180000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33" name="Picture Placeholder 7"/>
          <p:cNvSpPr>
            <a:spLocks noGrp="1"/>
          </p:cNvSpPr>
          <p:nvPr>
            <p:ph type="pic" sz="quarter" idx="26"/>
          </p:nvPr>
        </p:nvSpPr>
        <p:spPr bwMode="gray">
          <a:xfrm>
            <a:off x="5379504" y="2186944"/>
            <a:ext cx="1799996" cy="1799995"/>
          </a:xfrm>
          <a:custGeom>
            <a:avLst/>
            <a:gdLst/>
            <a:ahLst/>
            <a:cxnLst/>
            <a:rect l="l" t="t" r="r" b="b"/>
            <a:pathLst>
              <a:path w="1799996" h="1799995">
                <a:moveTo>
                  <a:pt x="343769" y="0"/>
                </a:moveTo>
                <a:lnTo>
                  <a:pt x="1456227" y="0"/>
                </a:lnTo>
                <a:lnTo>
                  <a:pt x="1799996" y="1112458"/>
                </a:lnTo>
                <a:lnTo>
                  <a:pt x="899998" y="1799995"/>
                </a:lnTo>
                <a:lnTo>
                  <a:pt x="0" y="1112458"/>
                </a:lnTo>
                <a:close/>
              </a:path>
            </a:pathLst>
          </a:cu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34" name="Picture Placeholder 7"/>
          <p:cNvSpPr>
            <a:spLocks noGrp="1"/>
          </p:cNvSpPr>
          <p:nvPr>
            <p:ph type="pic" sz="quarter" idx="27"/>
          </p:nvPr>
        </p:nvSpPr>
        <p:spPr bwMode="gray">
          <a:xfrm>
            <a:off x="7055902" y="1485899"/>
            <a:ext cx="1800000" cy="180000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35" name="Text Placeholder 11"/>
          <p:cNvSpPr>
            <a:spLocks noGrp="1"/>
          </p:cNvSpPr>
          <p:nvPr>
            <p:ph type="body" sz="quarter" idx="28" hasCustomPrompt="1"/>
          </p:nvPr>
        </p:nvSpPr>
        <p:spPr bwMode="gray">
          <a:xfrm>
            <a:off x="2278680" y="1805941"/>
            <a:ext cx="1279860" cy="304800"/>
          </a:xfrm>
        </p:spPr>
        <p:txBody>
          <a:bodyPr anchor="ctr">
            <a:noAutofit/>
          </a:bodyPr>
          <a:lstStyle>
            <a:lvl1pPr marL="0" indent="0" algn="ctr">
              <a:buFont typeface="Arial" panose="020B0604020202020204" pitchFamily="34" charset="0"/>
              <a:buNone/>
              <a:defRPr sz="1000" b="1">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36" name="Text Placeholder 11"/>
          <p:cNvSpPr>
            <a:spLocks noGrp="1"/>
          </p:cNvSpPr>
          <p:nvPr>
            <p:ph type="body" sz="quarter" idx="29" hasCustomPrompt="1"/>
          </p:nvPr>
        </p:nvSpPr>
        <p:spPr bwMode="gray">
          <a:xfrm>
            <a:off x="3961461" y="3360421"/>
            <a:ext cx="1279860" cy="304800"/>
          </a:xfrm>
        </p:spPr>
        <p:txBody>
          <a:bodyPr anchor="ctr">
            <a:noAutofit/>
          </a:bodyPr>
          <a:lstStyle>
            <a:lvl1pPr marL="0" indent="0" algn="ctr">
              <a:buFont typeface="Arial" panose="020B0604020202020204" pitchFamily="34" charset="0"/>
              <a:buNone/>
              <a:defRPr sz="1000" b="1">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37" name="Text Placeholder 11"/>
          <p:cNvSpPr>
            <a:spLocks noGrp="1"/>
          </p:cNvSpPr>
          <p:nvPr>
            <p:ph type="body" sz="quarter" idx="30" hasCustomPrompt="1"/>
          </p:nvPr>
        </p:nvSpPr>
        <p:spPr bwMode="gray">
          <a:xfrm>
            <a:off x="5653101" y="1805941"/>
            <a:ext cx="1279860" cy="304800"/>
          </a:xfrm>
        </p:spPr>
        <p:txBody>
          <a:bodyPr anchor="ctr">
            <a:noAutofit/>
          </a:bodyPr>
          <a:lstStyle>
            <a:lvl1pPr marL="0" indent="0" algn="ctr">
              <a:buFont typeface="Arial" panose="020B0604020202020204" pitchFamily="34" charset="0"/>
              <a:buNone/>
              <a:defRPr sz="1000" b="1">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38" name="Text Placeholder 11"/>
          <p:cNvSpPr>
            <a:spLocks noGrp="1"/>
          </p:cNvSpPr>
          <p:nvPr>
            <p:ph type="body" sz="quarter" idx="31" hasCustomPrompt="1"/>
          </p:nvPr>
        </p:nvSpPr>
        <p:spPr bwMode="gray">
          <a:xfrm>
            <a:off x="7321881" y="3360421"/>
            <a:ext cx="1279860" cy="304800"/>
          </a:xfrm>
        </p:spPr>
        <p:txBody>
          <a:bodyPr anchor="ctr">
            <a:noAutofit/>
          </a:bodyPr>
          <a:lstStyle>
            <a:lvl1pPr marL="0" indent="0" algn="ctr">
              <a:buFont typeface="Arial" panose="020B0604020202020204" pitchFamily="34" charset="0"/>
              <a:buNone/>
              <a:defRPr sz="1000" b="1">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Tree>
    <p:extLst>
      <p:ext uri="{BB962C8B-B14F-4D97-AF65-F5344CB8AC3E}">
        <p14:creationId xmlns:p14="http://schemas.microsoft.com/office/powerpoint/2010/main" val="344675296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ive Points Slide 2">
    <p:spTree>
      <p:nvGrpSpPr>
        <p:cNvPr id="1" name=""/>
        <p:cNvGrpSpPr/>
        <p:nvPr/>
      </p:nvGrpSpPr>
      <p:grpSpPr>
        <a:xfrm>
          <a:off x="0" y="0"/>
          <a:ext cx="0" cy="0"/>
          <a:chOff x="0" y="0"/>
          <a:chExt cx="0" cy="0"/>
        </a:xfrm>
      </p:grpSpPr>
      <p:grpSp>
        <p:nvGrpSpPr>
          <p:cNvPr id="290" name="Group 289"/>
          <p:cNvGrpSpPr/>
          <p:nvPr userDrawn="1"/>
        </p:nvGrpSpPr>
        <p:grpSpPr bwMode="gray">
          <a:xfrm>
            <a:off x="-1" y="596901"/>
            <a:ext cx="9137515" cy="4375150"/>
            <a:chOff x="-1" y="596901"/>
            <a:chExt cx="9137515" cy="4375150"/>
          </a:xfrm>
        </p:grpSpPr>
        <p:cxnSp>
          <p:nvCxnSpPr>
            <p:cNvPr id="291" name="Straight Connector 290"/>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charset="0"/>
                <a:ea typeface="Calibri" charset="0"/>
                <a:cs typeface="Calibri" charset="0"/>
              </a:defRPr>
            </a:lvl1pPr>
          </a:lstStyle>
          <a:p>
            <a:r>
              <a:rPr lang="en-US"/>
              <a:t>Five Points Slide 2</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Picture Placeholder 7"/>
          <p:cNvSpPr>
            <a:spLocks noGrp="1"/>
          </p:cNvSpPr>
          <p:nvPr>
            <p:ph type="pic" sz="quarter" idx="10"/>
          </p:nvPr>
        </p:nvSpPr>
        <p:spPr bwMode="gray">
          <a:xfrm>
            <a:off x="2235380" y="2476650"/>
            <a:ext cx="1288870" cy="128887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27" name="Text Placeholder 11"/>
          <p:cNvSpPr>
            <a:spLocks noGrp="1"/>
          </p:cNvSpPr>
          <p:nvPr>
            <p:ph type="body" sz="quarter" idx="22" hasCustomPrompt="1"/>
          </p:nvPr>
        </p:nvSpPr>
        <p:spPr bwMode="gray">
          <a:xfrm>
            <a:off x="2330853" y="388620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31" name="Picture Placeholder 7"/>
          <p:cNvSpPr>
            <a:spLocks noGrp="1"/>
          </p:cNvSpPr>
          <p:nvPr>
            <p:ph type="pic" sz="quarter" idx="24"/>
          </p:nvPr>
        </p:nvSpPr>
        <p:spPr bwMode="gray">
          <a:xfrm>
            <a:off x="3024051" y="1524155"/>
            <a:ext cx="1288868" cy="1288866"/>
          </a:xfrm>
          <a:custGeom>
            <a:avLst/>
            <a:gdLst/>
            <a:ahLst/>
            <a:cxnLst/>
            <a:rect l="l" t="t" r="r" b="b"/>
            <a:pathLst>
              <a:path w="1799996" h="1799995">
                <a:moveTo>
                  <a:pt x="343769" y="0"/>
                </a:moveTo>
                <a:lnTo>
                  <a:pt x="1456227" y="0"/>
                </a:lnTo>
                <a:lnTo>
                  <a:pt x="1799996" y="1112458"/>
                </a:lnTo>
                <a:lnTo>
                  <a:pt x="899998" y="1799995"/>
                </a:lnTo>
                <a:lnTo>
                  <a:pt x="0" y="1112458"/>
                </a:lnTo>
                <a:close/>
              </a:path>
            </a:pathLst>
          </a:cu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20" name="Picture Placeholder 7"/>
          <p:cNvSpPr>
            <a:spLocks noGrp="1"/>
          </p:cNvSpPr>
          <p:nvPr>
            <p:ph type="pic" sz="quarter" idx="29"/>
          </p:nvPr>
        </p:nvSpPr>
        <p:spPr bwMode="gray">
          <a:xfrm>
            <a:off x="3812720" y="2476650"/>
            <a:ext cx="1288870" cy="128887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21" name="Picture Placeholder 7"/>
          <p:cNvSpPr>
            <a:spLocks noGrp="1"/>
          </p:cNvSpPr>
          <p:nvPr>
            <p:ph type="pic" sz="quarter" idx="30"/>
          </p:nvPr>
        </p:nvSpPr>
        <p:spPr bwMode="gray">
          <a:xfrm>
            <a:off x="4601391" y="1524155"/>
            <a:ext cx="1288868" cy="1288866"/>
          </a:xfrm>
          <a:custGeom>
            <a:avLst/>
            <a:gdLst/>
            <a:ahLst/>
            <a:cxnLst/>
            <a:rect l="l" t="t" r="r" b="b"/>
            <a:pathLst>
              <a:path w="1799996" h="1799995">
                <a:moveTo>
                  <a:pt x="343769" y="0"/>
                </a:moveTo>
                <a:lnTo>
                  <a:pt x="1456227" y="0"/>
                </a:lnTo>
                <a:lnTo>
                  <a:pt x="1799996" y="1112458"/>
                </a:lnTo>
                <a:lnTo>
                  <a:pt x="899998" y="1799995"/>
                </a:lnTo>
                <a:lnTo>
                  <a:pt x="0" y="1112458"/>
                </a:lnTo>
                <a:close/>
              </a:path>
            </a:pathLst>
          </a:cu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22" name="Picture Placeholder 7"/>
          <p:cNvSpPr>
            <a:spLocks noGrp="1"/>
          </p:cNvSpPr>
          <p:nvPr>
            <p:ph type="pic" sz="quarter" idx="31"/>
          </p:nvPr>
        </p:nvSpPr>
        <p:spPr bwMode="gray">
          <a:xfrm>
            <a:off x="5390060" y="2476650"/>
            <a:ext cx="1288870" cy="128887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29" name="Text Placeholder 11"/>
          <p:cNvSpPr>
            <a:spLocks noGrp="1"/>
          </p:cNvSpPr>
          <p:nvPr>
            <p:ph type="body" sz="quarter" idx="36" hasCustomPrompt="1"/>
          </p:nvPr>
        </p:nvSpPr>
        <p:spPr bwMode="gray">
          <a:xfrm>
            <a:off x="3908193" y="388620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30" name="Text Placeholder 11"/>
          <p:cNvSpPr>
            <a:spLocks noGrp="1"/>
          </p:cNvSpPr>
          <p:nvPr>
            <p:ph type="body" sz="quarter" idx="37" hasCustomPrompt="1"/>
          </p:nvPr>
        </p:nvSpPr>
        <p:spPr bwMode="gray">
          <a:xfrm>
            <a:off x="5485533" y="388620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41" name="Text Placeholder 11"/>
          <p:cNvSpPr>
            <a:spLocks noGrp="1"/>
          </p:cNvSpPr>
          <p:nvPr>
            <p:ph type="body" sz="quarter" idx="40" hasCustomPrompt="1"/>
          </p:nvPr>
        </p:nvSpPr>
        <p:spPr bwMode="gray">
          <a:xfrm>
            <a:off x="3123333" y="109728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42" name="Text Placeholder 11"/>
          <p:cNvSpPr>
            <a:spLocks noGrp="1"/>
          </p:cNvSpPr>
          <p:nvPr>
            <p:ph type="body" sz="quarter" idx="41" hasCustomPrompt="1"/>
          </p:nvPr>
        </p:nvSpPr>
        <p:spPr bwMode="gray">
          <a:xfrm>
            <a:off x="4700673" y="109728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Tree>
    <p:extLst>
      <p:ext uri="{BB962C8B-B14F-4D97-AF65-F5344CB8AC3E}">
        <p14:creationId xmlns:p14="http://schemas.microsoft.com/office/powerpoint/2010/main" val="16750987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teps Slide">
    <p:spTree>
      <p:nvGrpSpPr>
        <p:cNvPr id="1" name=""/>
        <p:cNvGrpSpPr/>
        <p:nvPr/>
      </p:nvGrpSpPr>
      <p:grpSpPr>
        <a:xfrm>
          <a:off x="0" y="0"/>
          <a:ext cx="0" cy="0"/>
          <a:chOff x="0" y="0"/>
          <a:chExt cx="0" cy="0"/>
        </a:xfrm>
      </p:grpSpPr>
      <p:grpSp>
        <p:nvGrpSpPr>
          <p:cNvPr id="208" name="Group 207"/>
          <p:cNvGrpSpPr/>
          <p:nvPr userDrawn="1"/>
        </p:nvGrpSpPr>
        <p:grpSpPr bwMode="gray">
          <a:xfrm>
            <a:off x="-1" y="596901"/>
            <a:ext cx="9137515" cy="4375150"/>
            <a:chOff x="-1" y="596901"/>
            <a:chExt cx="9137515" cy="4375150"/>
          </a:xfrm>
        </p:grpSpPr>
        <p:cxnSp>
          <p:nvCxnSpPr>
            <p:cNvPr id="209" name="Straight Connector 208"/>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charset="0"/>
                <a:ea typeface="Calibri" charset="0"/>
                <a:cs typeface="Calibri" charset="0"/>
              </a:defRPr>
            </a:lvl1pPr>
          </a:lstStyle>
          <a:p>
            <a:r>
              <a:rPr lang="en-US"/>
              <a:t>Steps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Picture Placeholder 7"/>
          <p:cNvSpPr>
            <a:spLocks noGrp="1"/>
          </p:cNvSpPr>
          <p:nvPr>
            <p:ph type="pic" sz="quarter" idx="10"/>
          </p:nvPr>
        </p:nvSpPr>
        <p:spPr bwMode="gray">
          <a:xfrm>
            <a:off x="255440" y="1813709"/>
            <a:ext cx="3353390" cy="1546715"/>
          </a:xfrm>
          <a:prstGeom prst="homePlate">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31" name="Picture Placeholder 7"/>
          <p:cNvSpPr>
            <a:spLocks noGrp="1"/>
          </p:cNvSpPr>
          <p:nvPr>
            <p:ph type="pic" sz="quarter" idx="24"/>
          </p:nvPr>
        </p:nvSpPr>
        <p:spPr bwMode="gray">
          <a:xfrm>
            <a:off x="2915467" y="1813710"/>
            <a:ext cx="3353386" cy="1546710"/>
          </a:xfrm>
          <a:prstGeom prst="chevron">
            <a:avLst/>
          </a:prstGeom>
          <a:solidFill>
            <a:srgbClr val="0077BD"/>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22" name="Picture Placeholder 7"/>
          <p:cNvSpPr>
            <a:spLocks noGrp="1"/>
          </p:cNvSpPr>
          <p:nvPr>
            <p:ph type="pic" sz="quarter" idx="31"/>
          </p:nvPr>
        </p:nvSpPr>
        <p:spPr bwMode="gray">
          <a:xfrm>
            <a:off x="5575490" y="1813709"/>
            <a:ext cx="3353390" cy="1546715"/>
          </a:xfrm>
          <a:prstGeom prst="chevr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a:p>
        </p:txBody>
      </p:sp>
      <p:sp>
        <p:nvSpPr>
          <p:cNvPr id="29" name="Text Placeholder 11"/>
          <p:cNvSpPr>
            <a:spLocks noGrp="1"/>
          </p:cNvSpPr>
          <p:nvPr>
            <p:ph type="body" sz="quarter" idx="36" hasCustomPrompt="1"/>
          </p:nvPr>
        </p:nvSpPr>
        <p:spPr bwMode="gray">
          <a:xfrm>
            <a:off x="3940778" y="357378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41" name="Text Placeholder 11"/>
          <p:cNvSpPr>
            <a:spLocks noGrp="1"/>
          </p:cNvSpPr>
          <p:nvPr>
            <p:ph type="body" sz="quarter" idx="40" hasCustomPrompt="1"/>
          </p:nvPr>
        </p:nvSpPr>
        <p:spPr bwMode="gray">
          <a:xfrm>
            <a:off x="1043073" y="132969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42" name="Text Placeholder 11"/>
          <p:cNvSpPr>
            <a:spLocks noGrp="1"/>
          </p:cNvSpPr>
          <p:nvPr>
            <p:ph type="body" sz="quarter" idx="41" hasCustomPrompt="1"/>
          </p:nvPr>
        </p:nvSpPr>
        <p:spPr bwMode="gray">
          <a:xfrm>
            <a:off x="6514233" y="132969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24" name="Text Placeholder 11"/>
          <p:cNvSpPr>
            <a:spLocks noGrp="1"/>
          </p:cNvSpPr>
          <p:nvPr>
            <p:ph type="body" sz="quarter" idx="42" hasCustomPrompt="1"/>
          </p:nvPr>
        </p:nvSpPr>
        <p:spPr bwMode="gray">
          <a:xfrm>
            <a:off x="752346" y="2914651"/>
            <a:ext cx="1678434" cy="304800"/>
          </a:xfrm>
        </p:spPr>
        <p:txBody>
          <a:bodyPr anchor="ctr">
            <a:noAutofit/>
          </a:bodyPr>
          <a:lstStyle>
            <a:lvl1pPr marL="0" indent="0" algn="ctr">
              <a:buFont typeface="Arial" panose="020B0604020202020204" pitchFamily="34" charset="0"/>
              <a:buNone/>
              <a:defRPr sz="1400" b="1">
                <a:solidFill>
                  <a:schemeClr val="bg1"/>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25" name="Text Placeholder 11"/>
          <p:cNvSpPr>
            <a:spLocks noGrp="1"/>
          </p:cNvSpPr>
          <p:nvPr>
            <p:ph type="body" sz="quarter" idx="43" hasCustomPrompt="1"/>
          </p:nvPr>
        </p:nvSpPr>
        <p:spPr bwMode="gray">
          <a:xfrm>
            <a:off x="3703391" y="2914651"/>
            <a:ext cx="1678434" cy="304800"/>
          </a:xfrm>
        </p:spPr>
        <p:txBody>
          <a:bodyPr anchor="ctr">
            <a:noAutofit/>
          </a:bodyPr>
          <a:lstStyle>
            <a:lvl1pPr marL="0" indent="0" algn="ctr">
              <a:buFont typeface="Arial" panose="020B0604020202020204" pitchFamily="34" charset="0"/>
              <a:buNone/>
              <a:defRPr sz="1400" b="1">
                <a:solidFill>
                  <a:schemeClr val="bg1"/>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
        <p:nvSpPr>
          <p:cNvPr id="28" name="Text Placeholder 11"/>
          <p:cNvSpPr>
            <a:spLocks noGrp="1"/>
          </p:cNvSpPr>
          <p:nvPr>
            <p:ph type="body" sz="quarter" idx="44" hasCustomPrompt="1"/>
          </p:nvPr>
        </p:nvSpPr>
        <p:spPr bwMode="gray">
          <a:xfrm>
            <a:off x="6355151" y="2914651"/>
            <a:ext cx="1678434" cy="304800"/>
          </a:xfrm>
        </p:spPr>
        <p:txBody>
          <a:bodyPr anchor="ctr">
            <a:noAutofit/>
          </a:bodyPr>
          <a:lstStyle>
            <a:lvl1pPr marL="0" indent="0" algn="ctr">
              <a:buFont typeface="Arial" panose="020B0604020202020204" pitchFamily="34" charset="0"/>
              <a:buNone/>
              <a:defRPr sz="1400" b="1">
                <a:solidFill>
                  <a:schemeClr val="bg1"/>
                </a:solidFill>
              </a:defRPr>
            </a:lvl1pPr>
            <a:lvl2pPr marL="342891" indent="0">
              <a:buFont typeface="Arial" panose="020B0604020202020204" pitchFamily="34" charset="0"/>
              <a:buNone/>
              <a:defRPr sz="1000"/>
            </a:lvl2pPr>
            <a:lvl3pPr marL="685782" indent="0">
              <a:buFont typeface="Arial" panose="020B0604020202020204" pitchFamily="34" charset="0"/>
              <a:buNone/>
              <a:defRPr sz="1000"/>
            </a:lvl3pPr>
            <a:lvl4pPr marL="1028674" indent="0">
              <a:buFont typeface="Arial" panose="020B0604020202020204" pitchFamily="34" charset="0"/>
              <a:buNone/>
              <a:defRPr sz="1000"/>
            </a:lvl4pPr>
            <a:lvl5pPr marL="1371566" indent="0">
              <a:buFont typeface="Arial" panose="020B0604020202020204" pitchFamily="34" charset="0"/>
              <a:buNone/>
              <a:defRPr sz="1000"/>
            </a:lvl5pPr>
          </a:lstStyle>
          <a:p>
            <a:pPr lvl="0"/>
            <a:r>
              <a:rPr lang="en-US"/>
              <a:t>Add Text Here</a:t>
            </a:r>
            <a:endParaRPr lang="en-IN"/>
          </a:p>
        </p:txBody>
      </p:sp>
    </p:spTree>
    <p:extLst>
      <p:ext uri="{BB962C8B-B14F-4D97-AF65-F5344CB8AC3E}">
        <p14:creationId xmlns:p14="http://schemas.microsoft.com/office/powerpoint/2010/main" val="24180814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grpSp>
        <p:nvGrpSpPr>
          <p:cNvPr id="129" name="Group 128"/>
          <p:cNvGrpSpPr/>
          <p:nvPr userDrawn="1"/>
        </p:nvGrpSpPr>
        <p:grpSpPr bwMode="gray">
          <a:xfrm>
            <a:off x="-1" y="-12970"/>
            <a:ext cx="9137515" cy="4914900"/>
            <a:chOff x="-1" y="0"/>
            <a:chExt cx="9137515" cy="4914900"/>
          </a:xfrm>
        </p:grpSpPr>
        <p:cxnSp>
          <p:nvCxnSpPr>
            <p:cNvPr id="130" name="Straight Connector 129"/>
            <p:cNvCxnSpPr/>
            <p:nvPr userDrawn="1"/>
          </p:nvCxnSpPr>
          <p:spPr bwMode="gray">
            <a:xfrm>
              <a:off x="14257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userDrawn="1"/>
          </p:nvCxnSpPr>
          <p:spPr bwMode="gray">
            <a:xfrm>
              <a:off x="29530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userDrawn="1"/>
          </p:nvCxnSpPr>
          <p:spPr bwMode="gray">
            <a:xfrm>
              <a:off x="44802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userDrawn="1"/>
          </p:nvCxnSpPr>
          <p:spPr bwMode="gray">
            <a:xfrm>
              <a:off x="60075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userDrawn="1"/>
          </p:nvCxnSpPr>
          <p:spPr bwMode="gray">
            <a:xfrm>
              <a:off x="75348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userDrawn="1"/>
          </p:nvCxnSpPr>
          <p:spPr bwMode="gray">
            <a:xfrm>
              <a:off x="90621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userDrawn="1"/>
          </p:nvCxnSpPr>
          <p:spPr bwMode="gray">
            <a:xfrm>
              <a:off x="105894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userDrawn="1"/>
          </p:nvCxnSpPr>
          <p:spPr bwMode="gray">
            <a:xfrm>
              <a:off x="121167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userDrawn="1"/>
          </p:nvCxnSpPr>
          <p:spPr bwMode="gray">
            <a:xfrm>
              <a:off x="136440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userDrawn="1"/>
          </p:nvCxnSpPr>
          <p:spPr bwMode="gray">
            <a:xfrm>
              <a:off x="151713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userDrawn="1"/>
          </p:nvCxnSpPr>
          <p:spPr bwMode="gray">
            <a:xfrm>
              <a:off x="166986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userDrawn="1"/>
          </p:nvCxnSpPr>
          <p:spPr bwMode="gray">
            <a:xfrm>
              <a:off x="182259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userDrawn="1"/>
          </p:nvCxnSpPr>
          <p:spPr bwMode="gray">
            <a:xfrm>
              <a:off x="197532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userDrawn="1"/>
          </p:nvCxnSpPr>
          <p:spPr bwMode="gray">
            <a:xfrm>
              <a:off x="212805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userDrawn="1"/>
          </p:nvCxnSpPr>
          <p:spPr bwMode="gray">
            <a:xfrm>
              <a:off x="228078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userDrawn="1"/>
          </p:nvCxnSpPr>
          <p:spPr bwMode="gray">
            <a:xfrm>
              <a:off x="243351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userDrawn="1"/>
          </p:nvCxnSpPr>
          <p:spPr bwMode="gray">
            <a:xfrm>
              <a:off x="258624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userDrawn="1"/>
          </p:nvCxnSpPr>
          <p:spPr bwMode="gray">
            <a:xfrm>
              <a:off x="273897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userDrawn="1"/>
          </p:nvCxnSpPr>
          <p:spPr bwMode="gray">
            <a:xfrm>
              <a:off x="289170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userDrawn="1"/>
          </p:nvCxnSpPr>
          <p:spPr bwMode="gray">
            <a:xfrm>
              <a:off x="304443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userDrawn="1"/>
          </p:nvCxnSpPr>
          <p:spPr bwMode="gray">
            <a:xfrm>
              <a:off x="319716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userDrawn="1"/>
          </p:nvCxnSpPr>
          <p:spPr bwMode="gray">
            <a:xfrm>
              <a:off x="334989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userDrawn="1"/>
          </p:nvCxnSpPr>
          <p:spPr bwMode="gray">
            <a:xfrm>
              <a:off x="350262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userDrawn="1"/>
          </p:nvCxnSpPr>
          <p:spPr bwMode="gray">
            <a:xfrm>
              <a:off x="365535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userDrawn="1"/>
          </p:nvCxnSpPr>
          <p:spPr bwMode="gray">
            <a:xfrm>
              <a:off x="380808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userDrawn="1"/>
          </p:nvCxnSpPr>
          <p:spPr bwMode="gray">
            <a:xfrm>
              <a:off x="396081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userDrawn="1"/>
          </p:nvCxnSpPr>
          <p:spPr bwMode="gray">
            <a:xfrm>
              <a:off x="411354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userDrawn="1"/>
          </p:nvCxnSpPr>
          <p:spPr bwMode="gray">
            <a:xfrm>
              <a:off x="426626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userDrawn="1"/>
          </p:nvCxnSpPr>
          <p:spPr bwMode="gray">
            <a:xfrm>
              <a:off x="441899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userDrawn="1"/>
          </p:nvCxnSpPr>
          <p:spPr bwMode="gray">
            <a:xfrm>
              <a:off x="457172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bwMode="gray">
            <a:xfrm>
              <a:off x="472445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bwMode="gray">
            <a:xfrm>
              <a:off x="487718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userDrawn="1"/>
          </p:nvCxnSpPr>
          <p:spPr bwMode="gray">
            <a:xfrm>
              <a:off x="502991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userDrawn="1"/>
          </p:nvCxnSpPr>
          <p:spPr bwMode="gray">
            <a:xfrm>
              <a:off x="518264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bwMode="gray">
            <a:xfrm>
              <a:off x="533537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userDrawn="1"/>
          </p:nvCxnSpPr>
          <p:spPr bwMode="gray">
            <a:xfrm>
              <a:off x="548810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userDrawn="1"/>
          </p:nvCxnSpPr>
          <p:spPr bwMode="gray">
            <a:xfrm>
              <a:off x="564083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userDrawn="1"/>
          </p:nvCxnSpPr>
          <p:spPr bwMode="gray">
            <a:xfrm>
              <a:off x="579356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userDrawn="1"/>
          </p:nvCxnSpPr>
          <p:spPr bwMode="gray">
            <a:xfrm>
              <a:off x="594629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userDrawn="1"/>
          </p:nvCxnSpPr>
          <p:spPr bwMode="gray">
            <a:xfrm>
              <a:off x="609902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userDrawn="1"/>
          </p:nvCxnSpPr>
          <p:spPr bwMode="gray">
            <a:xfrm>
              <a:off x="625175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bwMode="gray">
            <a:xfrm>
              <a:off x="640448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bwMode="gray">
            <a:xfrm>
              <a:off x="655721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bwMode="gray">
            <a:xfrm>
              <a:off x="670994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userDrawn="1"/>
          </p:nvCxnSpPr>
          <p:spPr bwMode="gray">
            <a:xfrm>
              <a:off x="686267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bwMode="gray">
            <a:xfrm>
              <a:off x="701540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userDrawn="1"/>
          </p:nvCxnSpPr>
          <p:spPr bwMode="gray">
            <a:xfrm>
              <a:off x="716813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bwMode="gray">
            <a:xfrm>
              <a:off x="732086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bwMode="gray">
            <a:xfrm>
              <a:off x="747359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bwMode="gray">
            <a:xfrm>
              <a:off x="762632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bwMode="gray">
            <a:xfrm>
              <a:off x="777905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bwMode="gray">
            <a:xfrm>
              <a:off x="793178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bwMode="gray">
            <a:xfrm>
              <a:off x="808450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bwMode="gray">
            <a:xfrm>
              <a:off x="823723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bwMode="gray">
            <a:xfrm>
              <a:off x="838996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bwMode="gray">
            <a:xfrm>
              <a:off x="854269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bwMode="gray">
            <a:xfrm>
              <a:off x="869542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bwMode="gray">
            <a:xfrm>
              <a:off x="884815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bwMode="gray">
            <a:xfrm>
              <a:off x="900088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bwMode="gray">
            <a:xfrm flipH="1">
              <a:off x="-1" y="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bwMode="gray">
            <a:xfrm flipH="1">
              <a:off x="-1" y="15283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bwMode="gray">
            <a:xfrm flipH="1">
              <a:off x="-1" y="30567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bwMode="gray">
            <a:xfrm flipH="1">
              <a:off x="-1" y="45851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bwMode="gray">
            <a:xfrm flipH="1">
              <a:off x="-1" y="61135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bwMode="gray">
            <a:xfrm flipH="1">
              <a:off x="-1" y="76419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flipH="1">
              <a:off x="-1" y="91702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flipH="1">
              <a:off x="-1" y="106986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bwMode="gray">
            <a:xfrm flipH="1">
              <a:off x="-1" y="122270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flipH="1">
              <a:off x="-1" y="137554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flipH="1">
              <a:off x="-1" y="152838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flipH="1">
              <a:off x="-1" y="168121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flipH="1">
              <a:off x="-1" y="183405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flipH="1">
              <a:off x="-1" y="198689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flipH="1">
              <a:off x="-1" y="213973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flipH="1">
              <a:off x="-1" y="229257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flipH="1">
              <a:off x="-1" y="244540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flipH="1">
              <a:off x="-1" y="259824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flipH="1">
              <a:off x="-1" y="275108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flipH="1">
              <a:off x="-1" y="290392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flipH="1">
              <a:off x="-1" y="305676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flipH="1">
              <a:off x="-1" y="320959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flipH="1">
              <a:off x="-1" y="336243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flipH="1">
              <a:off x="-1" y="351527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flipH="1">
              <a:off x="-1" y="366811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flipH="1">
              <a:off x="-1" y="382095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flipH="1">
              <a:off x="-1" y="397378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flipH="1">
              <a:off x="-1" y="412662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flipH="1">
              <a:off x="-1" y="427946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flipH="1">
              <a:off x="-1" y="443817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flipH="1">
              <a:off x="-1" y="459100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flipH="1">
              <a:off x="-1" y="474384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flipH="1">
              <a:off x="-1" y="489668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hasCustomPrompt="1"/>
          </p:nvPr>
        </p:nvSpPr>
        <p:spPr bwMode="gray">
          <a:xfrm>
            <a:off x="1476355" y="992954"/>
            <a:ext cx="2646065" cy="994172"/>
          </a:xfrm>
          <a:prstGeom prst="rect">
            <a:avLst/>
          </a:prstGeom>
        </p:spPr>
        <p:txBody>
          <a:bodyPr/>
          <a:lstStyle>
            <a:lvl1pPr algn="ctr">
              <a:defRPr sz="3200"/>
            </a:lvl1pPr>
          </a:lstStyle>
          <a:p>
            <a:r>
              <a:rPr lang="en-US"/>
              <a:t>Thank you.</a:t>
            </a:r>
            <a:endParaRPr lang="en-IN"/>
          </a:p>
        </p:txBody>
      </p:sp>
      <p:sp>
        <p:nvSpPr>
          <p:cNvPr id="23" name="Text Placeholder 1030"/>
          <p:cNvSpPr>
            <a:spLocks noGrp="1"/>
          </p:cNvSpPr>
          <p:nvPr>
            <p:ph type="body" sz="quarter" idx="10" hasCustomPrompt="1"/>
          </p:nvPr>
        </p:nvSpPr>
        <p:spPr bwMode="gray">
          <a:xfrm>
            <a:off x="299349" y="3484735"/>
            <a:ext cx="3643967" cy="347682"/>
          </a:xfrm>
          <a:prstGeom prst="rect">
            <a:avLst/>
          </a:prstGeom>
        </p:spPr>
        <p:txBody>
          <a:bodyPr anchor="ctr"/>
          <a:lstStyle>
            <a:lvl1pPr marL="0" indent="0">
              <a:buNone/>
              <a:defRPr sz="1800"/>
            </a:lvl1pPr>
            <a:lvl2pPr marL="342891" indent="0">
              <a:buNone/>
              <a:defRPr/>
            </a:lvl2pPr>
            <a:lvl3pPr marL="685782" indent="0">
              <a:buNone/>
              <a:defRPr/>
            </a:lvl3pPr>
            <a:lvl4pPr marL="1028674" indent="0">
              <a:buNone/>
              <a:defRPr/>
            </a:lvl4pPr>
            <a:lvl5pPr marL="1371566" indent="0">
              <a:buNone/>
              <a:defRPr/>
            </a:lvl5pPr>
          </a:lstStyle>
          <a:p>
            <a:pPr lvl="0"/>
            <a:r>
              <a:rPr lang="en-US"/>
              <a:t>Name</a:t>
            </a:r>
            <a:endParaRPr lang="en-IN"/>
          </a:p>
        </p:txBody>
      </p:sp>
      <p:sp>
        <p:nvSpPr>
          <p:cNvPr id="24" name="Text Placeholder 1030"/>
          <p:cNvSpPr>
            <a:spLocks noGrp="1"/>
          </p:cNvSpPr>
          <p:nvPr>
            <p:ph type="body" sz="quarter" idx="11" hasCustomPrompt="1"/>
          </p:nvPr>
        </p:nvSpPr>
        <p:spPr bwMode="gray">
          <a:xfrm>
            <a:off x="299349" y="3939689"/>
            <a:ext cx="3643967" cy="347682"/>
          </a:xfrm>
          <a:prstGeom prst="rect">
            <a:avLst/>
          </a:prstGeom>
        </p:spPr>
        <p:txBody>
          <a:bodyPr anchor="ctr">
            <a:normAutofit/>
          </a:bodyPr>
          <a:lstStyle>
            <a:lvl1pPr marL="0" indent="0">
              <a:buNone/>
              <a:defRPr sz="1800"/>
            </a:lvl1pPr>
            <a:lvl2pPr marL="342891" indent="0">
              <a:buNone/>
              <a:defRPr/>
            </a:lvl2pPr>
            <a:lvl3pPr marL="685782" indent="0">
              <a:buNone/>
              <a:defRPr/>
            </a:lvl3pPr>
            <a:lvl4pPr marL="1028674" indent="0">
              <a:buNone/>
              <a:defRPr/>
            </a:lvl4pPr>
            <a:lvl5pPr marL="1371566" indent="0">
              <a:buNone/>
              <a:defRPr/>
            </a:lvl5pPr>
          </a:lstStyle>
          <a:p>
            <a:pPr lvl="0"/>
            <a:r>
              <a:rPr lang="en-US"/>
              <a:t>Designation </a:t>
            </a:r>
            <a:endParaRPr lang="en-IN"/>
          </a:p>
        </p:txBody>
      </p:sp>
      <p:sp>
        <p:nvSpPr>
          <p:cNvPr id="26" name="Parallelogram 25"/>
          <p:cNvSpPr/>
          <p:nvPr userDrawn="1"/>
        </p:nvSpPr>
        <p:spPr bwMode="gray">
          <a:xfrm>
            <a:off x="4317589" y="2638"/>
            <a:ext cx="4826410" cy="4914952"/>
          </a:xfrm>
          <a:custGeom>
            <a:avLst/>
            <a:gdLst/>
            <a:ahLst/>
            <a:cxnLst/>
            <a:rect l="l" t="t" r="r" b="b"/>
            <a:pathLst>
              <a:path w="5048250" h="5140862">
                <a:moveTo>
                  <a:pt x="3013830" y="0"/>
                </a:moveTo>
                <a:lnTo>
                  <a:pt x="5048250" y="0"/>
                </a:lnTo>
                <a:lnTo>
                  <a:pt x="5048250" y="5140862"/>
                </a:lnTo>
                <a:lnTo>
                  <a:pt x="0" y="5140862"/>
                </a:lnTo>
                <a:close/>
              </a:path>
            </a:pathLst>
          </a:custGeom>
          <a:solidFill>
            <a:srgbClr val="0077BD"/>
          </a:solidFill>
          <a:ln>
            <a:noFill/>
          </a:ln>
        </p:spPr>
        <p:txBody>
          <a:bodyPr vert="horz" wrap="square" lIns="91440" tIns="45720" rIns="91440" bIns="45720" numCol="1" anchor="t" anchorCtr="0" compatLnSpc="1">
            <a:prstTxWarp prst="textNoShape">
              <a:avLst/>
            </a:prstTxWarp>
          </a:bodyPr>
          <a:lstStyle/>
          <a:p>
            <a:pPr lvl="0"/>
            <a:endParaRPr lang="en-IN">
              <a:solidFill>
                <a:schemeClr val="tx1"/>
              </a:solidFill>
            </a:endParaRPr>
          </a:p>
        </p:txBody>
      </p:sp>
      <p:sp>
        <p:nvSpPr>
          <p:cNvPr id="28" name="Picture Placeholder 3"/>
          <p:cNvSpPr>
            <a:spLocks noGrp="1"/>
          </p:cNvSpPr>
          <p:nvPr>
            <p:ph type="pic" sz="quarter" idx="14" hasCustomPrompt="1"/>
          </p:nvPr>
        </p:nvSpPr>
        <p:spPr bwMode="gray">
          <a:xfrm>
            <a:off x="4379513" y="-1"/>
            <a:ext cx="4764488" cy="4917591"/>
          </a:xfrm>
          <a:custGeom>
            <a:avLst/>
            <a:gdLst/>
            <a:ahLst/>
            <a:cxnLst/>
            <a:rect l="l" t="t" r="r" b="b"/>
            <a:pathLst>
              <a:path w="5052943" h="5125139">
                <a:moveTo>
                  <a:pt x="3057525" y="0"/>
                </a:moveTo>
                <a:lnTo>
                  <a:pt x="5048250" y="0"/>
                </a:lnTo>
                <a:lnTo>
                  <a:pt x="5048250" y="1"/>
                </a:lnTo>
                <a:lnTo>
                  <a:pt x="5048250" y="3152775"/>
                </a:lnTo>
                <a:lnTo>
                  <a:pt x="5052943" y="3152775"/>
                </a:lnTo>
                <a:lnTo>
                  <a:pt x="5052943" y="5125138"/>
                </a:lnTo>
                <a:lnTo>
                  <a:pt x="5048250" y="5125138"/>
                </a:lnTo>
                <a:lnTo>
                  <a:pt x="3057525" y="5125138"/>
                </a:lnTo>
                <a:lnTo>
                  <a:pt x="2052619" y="5125138"/>
                </a:lnTo>
                <a:lnTo>
                  <a:pt x="2052618" y="5125139"/>
                </a:lnTo>
                <a:lnTo>
                  <a:pt x="0" y="5125139"/>
                </a:lnTo>
                <a:lnTo>
                  <a:pt x="2995632" y="1"/>
                </a:lnTo>
                <a:lnTo>
                  <a:pt x="3057525" y="1"/>
                </a:lnTo>
                <a:close/>
              </a:path>
            </a:pathLst>
          </a:custGeom>
          <a:solidFill>
            <a:schemeClr val="bg1">
              <a:lumMod val="85000"/>
            </a:schemeClr>
          </a:solidFill>
        </p:spPr>
        <p:txBody>
          <a:bodyPr lIns="0" tIns="0" rIns="468000" bIns="0" anchor="ctr">
            <a:noAutofit/>
          </a:bodyPr>
          <a:lstStyle>
            <a:lvl1pPr marL="0" indent="0" algn="r">
              <a:buFont typeface="Arial" panose="020B0604020202020204" pitchFamily="34" charset="0"/>
              <a:buNone/>
              <a:defRPr lang="en-IN" sz="1400" i="1" dirty="0"/>
            </a:lvl1pPr>
          </a:lstStyle>
          <a:p>
            <a:r>
              <a:rPr lang="en-IN"/>
              <a:t>Click icon to add image</a:t>
            </a:r>
          </a:p>
        </p:txBody>
      </p:sp>
      <p:grpSp>
        <p:nvGrpSpPr>
          <p:cNvPr id="25" name="Group 24"/>
          <p:cNvGrpSpPr/>
          <p:nvPr userDrawn="1"/>
        </p:nvGrpSpPr>
        <p:grpSpPr bwMode="gray">
          <a:xfrm>
            <a:off x="787275" y="755329"/>
            <a:ext cx="799280" cy="844787"/>
            <a:chOff x="-3330575" y="3005138"/>
            <a:chExt cx="1533526" cy="1620837"/>
          </a:xfrm>
          <a:solidFill>
            <a:srgbClr val="003F72"/>
          </a:solidFill>
        </p:grpSpPr>
        <p:sp>
          <p:nvSpPr>
            <p:cNvPr id="27" name="Freeform 6"/>
            <p:cNvSpPr>
              <a:spLocks/>
            </p:cNvSpPr>
            <p:nvPr/>
          </p:nvSpPr>
          <p:spPr bwMode="gray">
            <a:xfrm>
              <a:off x="-3330575" y="3005138"/>
              <a:ext cx="1233488" cy="1620837"/>
            </a:xfrm>
            <a:custGeom>
              <a:avLst/>
              <a:gdLst>
                <a:gd name="T0" fmla="*/ 621 w 777"/>
                <a:gd name="T1" fmla="*/ 0 h 1021"/>
                <a:gd name="T2" fmla="*/ 0 w 777"/>
                <a:gd name="T3" fmla="*/ 1021 h 1021"/>
                <a:gd name="T4" fmla="*/ 621 w 777"/>
                <a:gd name="T5" fmla="*/ 1021 h 1021"/>
                <a:gd name="T6" fmla="*/ 777 w 777"/>
                <a:gd name="T7" fmla="*/ 785 h 1021"/>
                <a:gd name="T8" fmla="*/ 231 w 777"/>
                <a:gd name="T9" fmla="*/ 785 h 1021"/>
                <a:gd name="T10" fmla="*/ 699 w 777"/>
                <a:gd name="T11" fmla="*/ 0 h 1021"/>
                <a:gd name="T12" fmla="*/ 621 w 777"/>
                <a:gd name="T13" fmla="*/ 0 h 1021"/>
              </a:gdLst>
              <a:ahLst/>
              <a:cxnLst>
                <a:cxn ang="0">
                  <a:pos x="T0" y="T1"/>
                </a:cxn>
                <a:cxn ang="0">
                  <a:pos x="T2" y="T3"/>
                </a:cxn>
                <a:cxn ang="0">
                  <a:pos x="T4" y="T5"/>
                </a:cxn>
                <a:cxn ang="0">
                  <a:pos x="T6" y="T7"/>
                </a:cxn>
                <a:cxn ang="0">
                  <a:pos x="T8" y="T9"/>
                </a:cxn>
                <a:cxn ang="0">
                  <a:pos x="T10" y="T11"/>
                </a:cxn>
                <a:cxn ang="0">
                  <a:pos x="T12" y="T13"/>
                </a:cxn>
              </a:cxnLst>
              <a:rect l="0" t="0" r="r" b="b"/>
              <a:pathLst>
                <a:path w="777" h="1021">
                  <a:moveTo>
                    <a:pt x="621" y="0"/>
                  </a:moveTo>
                  <a:lnTo>
                    <a:pt x="0" y="1021"/>
                  </a:lnTo>
                  <a:lnTo>
                    <a:pt x="621" y="1021"/>
                  </a:lnTo>
                  <a:lnTo>
                    <a:pt x="777" y="785"/>
                  </a:lnTo>
                  <a:lnTo>
                    <a:pt x="231" y="785"/>
                  </a:lnTo>
                  <a:lnTo>
                    <a:pt x="699" y="0"/>
                  </a:lnTo>
                  <a:lnTo>
                    <a:pt x="6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sp>
          <p:nvSpPr>
            <p:cNvPr id="29" name="Freeform 7"/>
            <p:cNvSpPr>
              <a:spLocks/>
            </p:cNvSpPr>
            <p:nvPr/>
          </p:nvSpPr>
          <p:spPr bwMode="gray">
            <a:xfrm>
              <a:off x="-2611437" y="3005138"/>
              <a:ext cx="814388" cy="1136650"/>
            </a:xfrm>
            <a:custGeom>
              <a:avLst/>
              <a:gdLst>
                <a:gd name="T0" fmla="*/ 435 w 513"/>
                <a:gd name="T1" fmla="*/ 0 h 716"/>
                <a:gd name="T2" fmla="*/ 513 w 513"/>
                <a:gd name="T3" fmla="*/ 0 h 716"/>
                <a:gd name="T4" fmla="*/ 78 w 513"/>
                <a:gd name="T5" fmla="*/ 716 h 716"/>
                <a:gd name="T6" fmla="*/ 0 w 513"/>
                <a:gd name="T7" fmla="*/ 716 h 716"/>
                <a:gd name="T8" fmla="*/ 435 w 513"/>
                <a:gd name="T9" fmla="*/ 0 h 716"/>
              </a:gdLst>
              <a:ahLst/>
              <a:cxnLst>
                <a:cxn ang="0">
                  <a:pos x="T0" y="T1"/>
                </a:cxn>
                <a:cxn ang="0">
                  <a:pos x="T2" y="T3"/>
                </a:cxn>
                <a:cxn ang="0">
                  <a:pos x="T4" y="T5"/>
                </a:cxn>
                <a:cxn ang="0">
                  <a:pos x="T6" y="T7"/>
                </a:cxn>
                <a:cxn ang="0">
                  <a:pos x="T8" y="T9"/>
                </a:cxn>
              </a:cxnLst>
              <a:rect l="0" t="0" r="r" b="b"/>
              <a:pathLst>
                <a:path w="513" h="716">
                  <a:moveTo>
                    <a:pt x="435" y="0"/>
                  </a:moveTo>
                  <a:lnTo>
                    <a:pt x="513" y="0"/>
                  </a:lnTo>
                  <a:lnTo>
                    <a:pt x="78" y="716"/>
                  </a:lnTo>
                  <a:lnTo>
                    <a:pt x="0" y="716"/>
                  </a:lnTo>
                  <a:lnTo>
                    <a:pt x="4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grpSp>
      <p:grpSp>
        <p:nvGrpSpPr>
          <p:cNvPr id="30" name="Group 29"/>
          <p:cNvGrpSpPr/>
          <p:nvPr userDrawn="1"/>
        </p:nvGrpSpPr>
        <p:grpSpPr bwMode="gray">
          <a:xfrm>
            <a:off x="4059220" y="1649549"/>
            <a:ext cx="747544" cy="809246"/>
            <a:chOff x="2301081" y="6662108"/>
            <a:chExt cx="1500188" cy="1624012"/>
          </a:xfrm>
          <a:solidFill>
            <a:srgbClr val="003F72"/>
          </a:solidFill>
        </p:grpSpPr>
        <p:sp>
          <p:nvSpPr>
            <p:cNvPr id="31" name="Freeform 8"/>
            <p:cNvSpPr>
              <a:spLocks/>
            </p:cNvSpPr>
            <p:nvPr/>
          </p:nvSpPr>
          <p:spPr bwMode="gray">
            <a:xfrm>
              <a:off x="2551906" y="6662108"/>
              <a:ext cx="1249363" cy="393700"/>
            </a:xfrm>
            <a:custGeom>
              <a:avLst/>
              <a:gdLst>
                <a:gd name="T0" fmla="*/ 402 w 787"/>
                <a:gd name="T1" fmla="*/ 248 h 248"/>
                <a:gd name="T2" fmla="*/ 633 w 787"/>
                <a:gd name="T3" fmla="*/ 248 h 248"/>
                <a:gd name="T4" fmla="*/ 787 w 787"/>
                <a:gd name="T5" fmla="*/ 0 h 248"/>
                <a:gd name="T6" fmla="*/ 151 w 787"/>
                <a:gd name="T7" fmla="*/ 0 h 248"/>
                <a:gd name="T8" fmla="*/ 0 w 787"/>
                <a:gd name="T9" fmla="*/ 246 h 248"/>
                <a:gd name="T10" fmla="*/ 402 w 787"/>
                <a:gd name="T11" fmla="*/ 248 h 248"/>
              </a:gdLst>
              <a:ahLst/>
              <a:cxnLst>
                <a:cxn ang="0">
                  <a:pos x="T0" y="T1"/>
                </a:cxn>
                <a:cxn ang="0">
                  <a:pos x="T2" y="T3"/>
                </a:cxn>
                <a:cxn ang="0">
                  <a:pos x="T4" y="T5"/>
                </a:cxn>
                <a:cxn ang="0">
                  <a:pos x="T6" y="T7"/>
                </a:cxn>
                <a:cxn ang="0">
                  <a:pos x="T8" y="T9"/>
                </a:cxn>
                <a:cxn ang="0">
                  <a:pos x="T10" y="T11"/>
                </a:cxn>
              </a:cxnLst>
              <a:rect l="0" t="0" r="r" b="b"/>
              <a:pathLst>
                <a:path w="787" h="248">
                  <a:moveTo>
                    <a:pt x="402" y="248"/>
                  </a:moveTo>
                  <a:lnTo>
                    <a:pt x="633" y="248"/>
                  </a:lnTo>
                  <a:lnTo>
                    <a:pt x="787" y="0"/>
                  </a:lnTo>
                  <a:lnTo>
                    <a:pt x="151" y="0"/>
                  </a:lnTo>
                  <a:lnTo>
                    <a:pt x="0" y="246"/>
                  </a:lnTo>
                  <a:lnTo>
                    <a:pt x="402" y="2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sp>
          <p:nvSpPr>
            <p:cNvPr id="32" name="Freeform 9"/>
            <p:cNvSpPr>
              <a:spLocks/>
            </p:cNvSpPr>
            <p:nvPr/>
          </p:nvSpPr>
          <p:spPr bwMode="gray">
            <a:xfrm>
              <a:off x="2683669" y="7162170"/>
              <a:ext cx="809625" cy="1123950"/>
            </a:xfrm>
            <a:custGeom>
              <a:avLst/>
              <a:gdLst>
                <a:gd name="T0" fmla="*/ 435 w 510"/>
                <a:gd name="T1" fmla="*/ 0 h 708"/>
                <a:gd name="T2" fmla="*/ 510 w 510"/>
                <a:gd name="T3" fmla="*/ 0 h 708"/>
                <a:gd name="T4" fmla="*/ 78 w 510"/>
                <a:gd name="T5" fmla="*/ 708 h 708"/>
                <a:gd name="T6" fmla="*/ 0 w 510"/>
                <a:gd name="T7" fmla="*/ 708 h 708"/>
                <a:gd name="T8" fmla="*/ 435 w 510"/>
                <a:gd name="T9" fmla="*/ 0 h 708"/>
              </a:gdLst>
              <a:ahLst/>
              <a:cxnLst>
                <a:cxn ang="0">
                  <a:pos x="T0" y="T1"/>
                </a:cxn>
                <a:cxn ang="0">
                  <a:pos x="T2" y="T3"/>
                </a:cxn>
                <a:cxn ang="0">
                  <a:pos x="T4" y="T5"/>
                </a:cxn>
                <a:cxn ang="0">
                  <a:pos x="T6" y="T7"/>
                </a:cxn>
                <a:cxn ang="0">
                  <a:pos x="T8" y="T9"/>
                </a:cxn>
              </a:cxnLst>
              <a:rect l="0" t="0" r="r" b="b"/>
              <a:pathLst>
                <a:path w="510" h="708">
                  <a:moveTo>
                    <a:pt x="435" y="0"/>
                  </a:moveTo>
                  <a:lnTo>
                    <a:pt x="510" y="0"/>
                  </a:lnTo>
                  <a:lnTo>
                    <a:pt x="78" y="708"/>
                  </a:lnTo>
                  <a:lnTo>
                    <a:pt x="0" y="708"/>
                  </a:lnTo>
                  <a:lnTo>
                    <a:pt x="4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sp>
          <p:nvSpPr>
            <p:cNvPr id="33" name="Freeform 10"/>
            <p:cNvSpPr>
              <a:spLocks/>
            </p:cNvSpPr>
            <p:nvPr/>
          </p:nvSpPr>
          <p:spPr bwMode="gray">
            <a:xfrm>
              <a:off x="2301081" y="7162170"/>
              <a:ext cx="803275" cy="1123950"/>
            </a:xfrm>
            <a:custGeom>
              <a:avLst/>
              <a:gdLst>
                <a:gd name="T0" fmla="*/ 430 w 506"/>
                <a:gd name="T1" fmla="*/ 0 h 708"/>
                <a:gd name="T2" fmla="*/ 506 w 506"/>
                <a:gd name="T3" fmla="*/ 0 h 708"/>
                <a:gd name="T4" fmla="*/ 76 w 506"/>
                <a:gd name="T5" fmla="*/ 708 h 708"/>
                <a:gd name="T6" fmla="*/ 0 w 506"/>
                <a:gd name="T7" fmla="*/ 708 h 708"/>
                <a:gd name="T8" fmla="*/ 430 w 506"/>
                <a:gd name="T9" fmla="*/ 0 h 708"/>
              </a:gdLst>
              <a:ahLst/>
              <a:cxnLst>
                <a:cxn ang="0">
                  <a:pos x="T0" y="T1"/>
                </a:cxn>
                <a:cxn ang="0">
                  <a:pos x="T2" y="T3"/>
                </a:cxn>
                <a:cxn ang="0">
                  <a:pos x="T4" y="T5"/>
                </a:cxn>
                <a:cxn ang="0">
                  <a:pos x="T6" y="T7"/>
                </a:cxn>
                <a:cxn ang="0">
                  <a:pos x="T8" y="T9"/>
                </a:cxn>
              </a:cxnLst>
              <a:rect l="0" t="0" r="r" b="b"/>
              <a:pathLst>
                <a:path w="506" h="708">
                  <a:moveTo>
                    <a:pt x="430" y="0"/>
                  </a:moveTo>
                  <a:lnTo>
                    <a:pt x="506" y="0"/>
                  </a:lnTo>
                  <a:lnTo>
                    <a:pt x="76" y="708"/>
                  </a:lnTo>
                  <a:lnTo>
                    <a:pt x="0" y="708"/>
                  </a:lnTo>
                  <a:lnTo>
                    <a:pt x="4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grpSp>
      <p:sp>
        <p:nvSpPr>
          <p:cNvPr id="112" name="Freeform 17"/>
          <p:cNvSpPr>
            <a:spLocks/>
          </p:cNvSpPr>
          <p:nvPr userDrawn="1"/>
        </p:nvSpPr>
        <p:spPr bwMode="gray">
          <a:xfrm>
            <a:off x="0" y="2647838"/>
            <a:ext cx="2407675" cy="575724"/>
          </a:xfrm>
          <a:custGeom>
            <a:avLst/>
            <a:gdLst/>
            <a:ahLst/>
            <a:cxnLst/>
            <a:rect l="l" t="t" r="r" b="b"/>
            <a:pathLst>
              <a:path w="2402984" h="575724">
                <a:moveTo>
                  <a:pt x="0" y="0"/>
                </a:moveTo>
                <a:lnTo>
                  <a:pt x="2402984" y="0"/>
                </a:lnTo>
                <a:lnTo>
                  <a:pt x="2052676" y="575724"/>
                </a:lnTo>
                <a:lnTo>
                  <a:pt x="0" y="575724"/>
                </a:lnTo>
                <a:close/>
              </a:path>
            </a:pathLst>
          </a:custGeom>
          <a:solidFill>
            <a:srgbClr val="003F72"/>
          </a:solidFill>
          <a:ln>
            <a:noFill/>
          </a:ln>
        </p:spPr>
        <p:txBody>
          <a:bodyPr vert="horz" wrap="square" lIns="91440" tIns="45720" rIns="91440" bIns="45720" numCol="1" anchor="t" anchorCtr="0" compatLnSpc="1">
            <a:prstTxWarp prst="textNoShape">
              <a:avLst/>
            </a:prstTxWarp>
          </a:bodyPr>
          <a:lstStyle/>
          <a:p>
            <a:endParaRPr lang="en-IN"/>
          </a:p>
        </p:txBody>
      </p:sp>
      <p:grpSp>
        <p:nvGrpSpPr>
          <p:cNvPr id="113" name="Group 5"/>
          <p:cNvGrpSpPr>
            <a:grpSpLocks noChangeAspect="1"/>
          </p:cNvGrpSpPr>
          <p:nvPr userDrawn="1"/>
        </p:nvGrpSpPr>
        <p:grpSpPr bwMode="gray">
          <a:xfrm>
            <a:off x="299349" y="2798386"/>
            <a:ext cx="1680364" cy="252286"/>
            <a:chOff x="119" y="2341"/>
            <a:chExt cx="1805" cy="271"/>
          </a:xfrm>
        </p:grpSpPr>
        <p:sp>
          <p:nvSpPr>
            <p:cNvPr id="114" name="Freeform 6"/>
            <p:cNvSpPr>
              <a:spLocks noEditPoints="1"/>
            </p:cNvSpPr>
            <p:nvPr userDrawn="1"/>
          </p:nvSpPr>
          <p:spPr bwMode="gray">
            <a:xfrm>
              <a:off x="119" y="2341"/>
              <a:ext cx="270" cy="271"/>
            </a:xfrm>
            <a:custGeom>
              <a:avLst/>
              <a:gdLst>
                <a:gd name="T0" fmla="*/ 57 w 114"/>
                <a:gd name="T1" fmla="*/ 0 h 115"/>
                <a:gd name="T2" fmla="*/ 114 w 114"/>
                <a:gd name="T3" fmla="*/ 58 h 115"/>
                <a:gd name="T4" fmla="*/ 57 w 114"/>
                <a:gd name="T5" fmla="*/ 115 h 115"/>
                <a:gd name="T6" fmla="*/ 0 w 114"/>
                <a:gd name="T7" fmla="*/ 58 h 115"/>
                <a:gd name="T8" fmla="*/ 57 w 114"/>
                <a:gd name="T9" fmla="*/ 0 h 115"/>
                <a:gd name="T10" fmla="*/ 49 w 114"/>
                <a:gd name="T11" fmla="*/ 107 h 115"/>
                <a:gd name="T12" fmla="*/ 73 w 114"/>
                <a:gd name="T13" fmla="*/ 65 h 115"/>
                <a:gd name="T14" fmla="*/ 57 w 114"/>
                <a:gd name="T15" fmla="*/ 65 h 115"/>
                <a:gd name="T16" fmla="*/ 65 w 114"/>
                <a:gd name="T17" fmla="*/ 51 h 115"/>
                <a:gd name="T18" fmla="*/ 104 w 114"/>
                <a:gd name="T19" fmla="*/ 51 h 115"/>
                <a:gd name="T20" fmla="*/ 96 w 114"/>
                <a:gd name="T21" fmla="*/ 65 h 115"/>
                <a:gd name="T22" fmla="*/ 82 w 114"/>
                <a:gd name="T23" fmla="*/ 65 h 115"/>
                <a:gd name="T24" fmla="*/ 57 w 114"/>
                <a:gd name="T25" fmla="*/ 108 h 115"/>
                <a:gd name="T26" fmla="*/ 107 w 114"/>
                <a:gd name="T27" fmla="*/ 58 h 115"/>
                <a:gd name="T28" fmla="*/ 57 w 114"/>
                <a:gd name="T29" fmla="*/ 8 h 115"/>
                <a:gd name="T30" fmla="*/ 51 w 114"/>
                <a:gd name="T31" fmla="*/ 8 h 115"/>
                <a:gd name="T32" fmla="*/ 26 w 114"/>
                <a:gd name="T33" fmla="*/ 51 h 115"/>
                <a:gd name="T34" fmla="*/ 57 w 114"/>
                <a:gd name="T35" fmla="*/ 51 h 115"/>
                <a:gd name="T36" fmla="*/ 49 w 114"/>
                <a:gd name="T37" fmla="*/ 65 h 115"/>
                <a:gd name="T38" fmla="*/ 10 w 114"/>
                <a:gd name="T39" fmla="*/ 65 h 115"/>
                <a:gd name="T40" fmla="*/ 41 w 114"/>
                <a:gd name="T41" fmla="*/ 10 h 115"/>
                <a:gd name="T42" fmla="*/ 7 w 114"/>
                <a:gd name="T43" fmla="*/ 58 h 115"/>
                <a:gd name="T44" fmla="*/ 49 w 114"/>
                <a:gd name="T45" fmla="*/ 10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4" h="115">
                  <a:moveTo>
                    <a:pt x="57" y="0"/>
                  </a:moveTo>
                  <a:cubicBezTo>
                    <a:pt x="88" y="0"/>
                    <a:pt x="114" y="26"/>
                    <a:pt x="114" y="58"/>
                  </a:cubicBezTo>
                  <a:cubicBezTo>
                    <a:pt x="114" y="89"/>
                    <a:pt x="88" y="115"/>
                    <a:pt x="57" y="115"/>
                  </a:cubicBezTo>
                  <a:cubicBezTo>
                    <a:pt x="25" y="115"/>
                    <a:pt x="0" y="89"/>
                    <a:pt x="0" y="58"/>
                  </a:cubicBezTo>
                  <a:cubicBezTo>
                    <a:pt x="0" y="26"/>
                    <a:pt x="25" y="0"/>
                    <a:pt x="57" y="0"/>
                  </a:cubicBezTo>
                  <a:moveTo>
                    <a:pt x="49" y="107"/>
                  </a:moveTo>
                  <a:cubicBezTo>
                    <a:pt x="73" y="65"/>
                    <a:pt x="73" y="65"/>
                    <a:pt x="73" y="65"/>
                  </a:cubicBezTo>
                  <a:cubicBezTo>
                    <a:pt x="57" y="65"/>
                    <a:pt x="57" y="65"/>
                    <a:pt x="57" y="65"/>
                  </a:cubicBezTo>
                  <a:cubicBezTo>
                    <a:pt x="65" y="51"/>
                    <a:pt x="65" y="51"/>
                    <a:pt x="65" y="51"/>
                  </a:cubicBezTo>
                  <a:cubicBezTo>
                    <a:pt x="104" y="51"/>
                    <a:pt x="104" y="51"/>
                    <a:pt x="104" y="51"/>
                  </a:cubicBezTo>
                  <a:cubicBezTo>
                    <a:pt x="96" y="65"/>
                    <a:pt x="96" y="65"/>
                    <a:pt x="96" y="65"/>
                  </a:cubicBezTo>
                  <a:cubicBezTo>
                    <a:pt x="82" y="65"/>
                    <a:pt x="82" y="65"/>
                    <a:pt x="82" y="65"/>
                  </a:cubicBezTo>
                  <a:cubicBezTo>
                    <a:pt x="57" y="108"/>
                    <a:pt x="57" y="108"/>
                    <a:pt x="57" y="108"/>
                  </a:cubicBezTo>
                  <a:cubicBezTo>
                    <a:pt x="84" y="108"/>
                    <a:pt x="107" y="85"/>
                    <a:pt x="107" y="58"/>
                  </a:cubicBezTo>
                  <a:cubicBezTo>
                    <a:pt x="107" y="30"/>
                    <a:pt x="84" y="8"/>
                    <a:pt x="57" y="8"/>
                  </a:cubicBezTo>
                  <a:cubicBezTo>
                    <a:pt x="55" y="8"/>
                    <a:pt x="53" y="8"/>
                    <a:pt x="51" y="8"/>
                  </a:cubicBezTo>
                  <a:cubicBezTo>
                    <a:pt x="26" y="51"/>
                    <a:pt x="26" y="51"/>
                    <a:pt x="26" y="51"/>
                  </a:cubicBezTo>
                  <a:cubicBezTo>
                    <a:pt x="57" y="51"/>
                    <a:pt x="57" y="51"/>
                    <a:pt x="57" y="51"/>
                  </a:cubicBezTo>
                  <a:cubicBezTo>
                    <a:pt x="49" y="65"/>
                    <a:pt x="49" y="65"/>
                    <a:pt x="49" y="65"/>
                  </a:cubicBezTo>
                  <a:cubicBezTo>
                    <a:pt x="10" y="65"/>
                    <a:pt x="10" y="65"/>
                    <a:pt x="10" y="65"/>
                  </a:cubicBezTo>
                  <a:cubicBezTo>
                    <a:pt x="41" y="10"/>
                    <a:pt x="41" y="10"/>
                    <a:pt x="41" y="10"/>
                  </a:cubicBezTo>
                  <a:cubicBezTo>
                    <a:pt x="21" y="17"/>
                    <a:pt x="7" y="36"/>
                    <a:pt x="7" y="58"/>
                  </a:cubicBezTo>
                  <a:cubicBezTo>
                    <a:pt x="7" y="83"/>
                    <a:pt x="25" y="103"/>
                    <a:pt x="49" y="10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5" name="Freeform 7"/>
            <p:cNvSpPr>
              <a:spLocks noEditPoints="1"/>
            </p:cNvSpPr>
            <p:nvPr userDrawn="1"/>
          </p:nvSpPr>
          <p:spPr bwMode="gray">
            <a:xfrm>
              <a:off x="457" y="2426"/>
              <a:ext cx="1467" cy="125"/>
            </a:xfrm>
            <a:custGeom>
              <a:avLst/>
              <a:gdLst>
                <a:gd name="T0" fmla="*/ 55 w 621"/>
                <a:gd name="T1" fmla="*/ 34 h 53"/>
                <a:gd name="T2" fmla="*/ 53 w 621"/>
                <a:gd name="T3" fmla="*/ 18 h 53"/>
                <a:gd name="T4" fmla="*/ 35 w 621"/>
                <a:gd name="T5" fmla="*/ 7 h 53"/>
                <a:gd name="T6" fmla="*/ 29 w 621"/>
                <a:gd name="T7" fmla="*/ 38 h 53"/>
                <a:gd name="T8" fmla="*/ 45 w 621"/>
                <a:gd name="T9" fmla="*/ 35 h 53"/>
                <a:gd name="T10" fmla="*/ 40 w 621"/>
                <a:gd name="T11" fmla="*/ 24 h 53"/>
                <a:gd name="T12" fmla="*/ 42 w 621"/>
                <a:gd name="T13" fmla="*/ 9 h 53"/>
                <a:gd name="T14" fmla="*/ 81 w 621"/>
                <a:gd name="T15" fmla="*/ 9 h 53"/>
                <a:gd name="T16" fmla="*/ 139 w 621"/>
                <a:gd name="T17" fmla="*/ 9 h 53"/>
                <a:gd name="T18" fmla="*/ 144 w 621"/>
                <a:gd name="T19" fmla="*/ 13 h 53"/>
                <a:gd name="T20" fmla="*/ 155 w 621"/>
                <a:gd name="T21" fmla="*/ 40 h 53"/>
                <a:gd name="T22" fmla="*/ 145 w 621"/>
                <a:gd name="T23" fmla="*/ 18 h 53"/>
                <a:gd name="T24" fmla="*/ 174 w 621"/>
                <a:gd name="T25" fmla="*/ 13 h 53"/>
                <a:gd name="T26" fmla="*/ 182 w 621"/>
                <a:gd name="T27" fmla="*/ 35 h 53"/>
                <a:gd name="T28" fmla="*/ 181 w 621"/>
                <a:gd name="T29" fmla="*/ 18 h 53"/>
                <a:gd name="T30" fmla="*/ 205 w 621"/>
                <a:gd name="T31" fmla="*/ 18 h 53"/>
                <a:gd name="T32" fmla="*/ 217 w 621"/>
                <a:gd name="T33" fmla="*/ 21 h 53"/>
                <a:gd name="T34" fmla="*/ 187 w 621"/>
                <a:gd name="T35" fmla="*/ 41 h 53"/>
                <a:gd name="T36" fmla="*/ 243 w 621"/>
                <a:gd name="T37" fmla="*/ 22 h 53"/>
                <a:gd name="T38" fmla="*/ 241 w 621"/>
                <a:gd name="T39" fmla="*/ 12 h 53"/>
                <a:gd name="T40" fmla="*/ 269 w 621"/>
                <a:gd name="T41" fmla="*/ 36 h 53"/>
                <a:gd name="T42" fmla="*/ 276 w 621"/>
                <a:gd name="T43" fmla="*/ 20 h 53"/>
                <a:gd name="T44" fmla="*/ 260 w 621"/>
                <a:gd name="T45" fmla="*/ 17 h 53"/>
                <a:gd name="T46" fmla="*/ 284 w 621"/>
                <a:gd name="T47" fmla="*/ 19 h 53"/>
                <a:gd name="T48" fmla="*/ 314 w 621"/>
                <a:gd name="T49" fmla="*/ 35 h 53"/>
                <a:gd name="T50" fmla="*/ 326 w 621"/>
                <a:gd name="T51" fmla="*/ 22 h 53"/>
                <a:gd name="T52" fmla="*/ 305 w 621"/>
                <a:gd name="T53" fmla="*/ 22 h 53"/>
                <a:gd name="T54" fmla="*/ 330 w 621"/>
                <a:gd name="T55" fmla="*/ 15 h 53"/>
                <a:gd name="T56" fmla="*/ 367 w 621"/>
                <a:gd name="T57" fmla="*/ 17 h 53"/>
                <a:gd name="T58" fmla="*/ 340 w 621"/>
                <a:gd name="T59" fmla="*/ 19 h 53"/>
                <a:gd name="T60" fmla="*/ 357 w 621"/>
                <a:gd name="T61" fmla="*/ 36 h 53"/>
                <a:gd name="T62" fmla="*/ 358 w 621"/>
                <a:gd name="T63" fmla="*/ 24 h 53"/>
                <a:gd name="T64" fmla="*/ 346 w 621"/>
                <a:gd name="T65" fmla="*/ 23 h 53"/>
                <a:gd name="T66" fmla="*/ 373 w 621"/>
                <a:gd name="T67" fmla="*/ 47 h 53"/>
                <a:gd name="T68" fmla="*/ 383 w 621"/>
                <a:gd name="T69" fmla="*/ 45 h 53"/>
                <a:gd name="T70" fmla="*/ 430 w 621"/>
                <a:gd name="T71" fmla="*/ 2 h 53"/>
                <a:gd name="T72" fmla="*/ 433 w 621"/>
                <a:gd name="T73" fmla="*/ 27 h 53"/>
                <a:gd name="T74" fmla="*/ 420 w 621"/>
                <a:gd name="T75" fmla="*/ 41 h 53"/>
                <a:gd name="T76" fmla="*/ 433 w 621"/>
                <a:gd name="T77" fmla="*/ 18 h 53"/>
                <a:gd name="T78" fmla="*/ 443 w 621"/>
                <a:gd name="T79" fmla="*/ 10 h 53"/>
                <a:gd name="T80" fmla="*/ 449 w 621"/>
                <a:gd name="T81" fmla="*/ 19 h 53"/>
                <a:gd name="T82" fmla="*/ 466 w 621"/>
                <a:gd name="T83" fmla="*/ 36 h 53"/>
                <a:gd name="T84" fmla="*/ 466 w 621"/>
                <a:gd name="T85" fmla="*/ 19 h 53"/>
                <a:gd name="T86" fmla="*/ 492 w 621"/>
                <a:gd name="T87" fmla="*/ 20 h 53"/>
                <a:gd name="T88" fmla="*/ 488 w 621"/>
                <a:gd name="T89" fmla="*/ 18 h 53"/>
                <a:gd name="T90" fmla="*/ 511 w 621"/>
                <a:gd name="T91" fmla="*/ 33 h 53"/>
                <a:gd name="T92" fmla="*/ 535 w 621"/>
                <a:gd name="T93" fmla="*/ 8 h 53"/>
                <a:gd name="T94" fmla="*/ 546 w 621"/>
                <a:gd name="T95" fmla="*/ 23 h 53"/>
                <a:gd name="T96" fmla="*/ 558 w 621"/>
                <a:gd name="T97" fmla="*/ 36 h 53"/>
                <a:gd name="T98" fmla="*/ 567 w 621"/>
                <a:gd name="T99" fmla="*/ 19 h 53"/>
                <a:gd name="T100" fmla="*/ 571 w 621"/>
                <a:gd name="T101" fmla="*/ 19 h 53"/>
                <a:gd name="T102" fmla="*/ 588 w 621"/>
                <a:gd name="T103" fmla="*/ 36 h 53"/>
                <a:gd name="T104" fmla="*/ 588 w 621"/>
                <a:gd name="T105" fmla="*/ 19 h 53"/>
                <a:gd name="T106" fmla="*/ 604 w 621"/>
                <a:gd name="T107" fmla="*/ 15 h 53"/>
                <a:gd name="T108" fmla="*/ 609 w 621"/>
                <a:gd name="T109" fmla="*/ 36 h 53"/>
                <a:gd name="T110" fmla="*/ 613 w 621"/>
                <a:gd name="T111" fmla="*/ 40 h 53"/>
                <a:gd name="T112" fmla="*/ 609 w 621"/>
                <a:gd name="T113"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1" h="53">
                  <a:moveTo>
                    <a:pt x="0" y="41"/>
                  </a:moveTo>
                  <a:cubicBezTo>
                    <a:pt x="22" y="41"/>
                    <a:pt x="22" y="41"/>
                    <a:pt x="22" y="41"/>
                  </a:cubicBezTo>
                  <a:cubicBezTo>
                    <a:pt x="24" y="35"/>
                    <a:pt x="24" y="35"/>
                    <a:pt x="24" y="35"/>
                  </a:cubicBezTo>
                  <a:cubicBezTo>
                    <a:pt x="9" y="35"/>
                    <a:pt x="9" y="35"/>
                    <a:pt x="9" y="35"/>
                  </a:cubicBezTo>
                  <a:cubicBezTo>
                    <a:pt x="16" y="3"/>
                    <a:pt x="16" y="3"/>
                    <a:pt x="16" y="3"/>
                  </a:cubicBezTo>
                  <a:cubicBezTo>
                    <a:pt x="8" y="3"/>
                    <a:pt x="8" y="3"/>
                    <a:pt x="8" y="3"/>
                  </a:cubicBezTo>
                  <a:lnTo>
                    <a:pt x="0" y="41"/>
                  </a:lnTo>
                  <a:close/>
                  <a:moveTo>
                    <a:pt x="51" y="41"/>
                  </a:moveTo>
                  <a:cubicBezTo>
                    <a:pt x="59" y="41"/>
                    <a:pt x="59" y="41"/>
                    <a:pt x="59" y="41"/>
                  </a:cubicBezTo>
                  <a:cubicBezTo>
                    <a:pt x="55" y="34"/>
                    <a:pt x="55" y="34"/>
                    <a:pt x="55" y="34"/>
                  </a:cubicBezTo>
                  <a:cubicBezTo>
                    <a:pt x="56" y="33"/>
                    <a:pt x="57" y="32"/>
                    <a:pt x="58" y="30"/>
                  </a:cubicBezTo>
                  <a:cubicBezTo>
                    <a:pt x="59" y="29"/>
                    <a:pt x="60" y="27"/>
                    <a:pt x="60" y="25"/>
                  </a:cubicBezTo>
                  <a:cubicBezTo>
                    <a:pt x="61" y="24"/>
                    <a:pt x="61" y="22"/>
                    <a:pt x="61" y="20"/>
                  </a:cubicBezTo>
                  <a:cubicBezTo>
                    <a:pt x="55" y="20"/>
                    <a:pt x="55" y="20"/>
                    <a:pt x="55" y="20"/>
                  </a:cubicBezTo>
                  <a:cubicBezTo>
                    <a:pt x="55" y="21"/>
                    <a:pt x="55" y="22"/>
                    <a:pt x="54" y="23"/>
                  </a:cubicBezTo>
                  <a:cubicBezTo>
                    <a:pt x="54" y="24"/>
                    <a:pt x="54" y="25"/>
                    <a:pt x="53" y="26"/>
                  </a:cubicBezTo>
                  <a:cubicBezTo>
                    <a:pt x="53" y="27"/>
                    <a:pt x="52" y="28"/>
                    <a:pt x="51" y="29"/>
                  </a:cubicBezTo>
                  <a:cubicBezTo>
                    <a:pt x="46" y="21"/>
                    <a:pt x="46" y="21"/>
                    <a:pt x="46" y="21"/>
                  </a:cubicBezTo>
                  <a:cubicBezTo>
                    <a:pt x="47" y="21"/>
                    <a:pt x="48" y="20"/>
                    <a:pt x="50" y="20"/>
                  </a:cubicBezTo>
                  <a:cubicBezTo>
                    <a:pt x="51" y="19"/>
                    <a:pt x="52" y="18"/>
                    <a:pt x="53" y="18"/>
                  </a:cubicBezTo>
                  <a:cubicBezTo>
                    <a:pt x="54" y="17"/>
                    <a:pt x="55" y="16"/>
                    <a:pt x="55" y="15"/>
                  </a:cubicBezTo>
                  <a:cubicBezTo>
                    <a:pt x="56" y="14"/>
                    <a:pt x="56" y="12"/>
                    <a:pt x="56" y="11"/>
                  </a:cubicBezTo>
                  <a:cubicBezTo>
                    <a:pt x="56" y="10"/>
                    <a:pt x="56" y="8"/>
                    <a:pt x="55" y="7"/>
                  </a:cubicBezTo>
                  <a:cubicBezTo>
                    <a:pt x="55" y="7"/>
                    <a:pt x="54" y="6"/>
                    <a:pt x="53" y="5"/>
                  </a:cubicBezTo>
                  <a:cubicBezTo>
                    <a:pt x="53" y="4"/>
                    <a:pt x="52" y="4"/>
                    <a:pt x="51" y="3"/>
                  </a:cubicBezTo>
                  <a:cubicBezTo>
                    <a:pt x="50" y="3"/>
                    <a:pt x="49" y="3"/>
                    <a:pt x="48" y="2"/>
                  </a:cubicBezTo>
                  <a:cubicBezTo>
                    <a:pt x="47" y="2"/>
                    <a:pt x="46" y="2"/>
                    <a:pt x="45" y="2"/>
                  </a:cubicBezTo>
                  <a:cubicBezTo>
                    <a:pt x="44" y="2"/>
                    <a:pt x="42" y="2"/>
                    <a:pt x="41" y="3"/>
                  </a:cubicBezTo>
                  <a:cubicBezTo>
                    <a:pt x="40" y="3"/>
                    <a:pt x="39" y="4"/>
                    <a:pt x="37" y="4"/>
                  </a:cubicBezTo>
                  <a:cubicBezTo>
                    <a:pt x="36" y="5"/>
                    <a:pt x="35" y="6"/>
                    <a:pt x="35" y="7"/>
                  </a:cubicBezTo>
                  <a:cubicBezTo>
                    <a:pt x="34" y="9"/>
                    <a:pt x="34" y="10"/>
                    <a:pt x="34" y="12"/>
                  </a:cubicBezTo>
                  <a:cubicBezTo>
                    <a:pt x="34" y="13"/>
                    <a:pt x="34" y="14"/>
                    <a:pt x="34" y="15"/>
                  </a:cubicBezTo>
                  <a:cubicBezTo>
                    <a:pt x="34" y="15"/>
                    <a:pt x="35" y="16"/>
                    <a:pt x="35" y="17"/>
                  </a:cubicBezTo>
                  <a:cubicBezTo>
                    <a:pt x="36" y="17"/>
                    <a:pt x="36" y="18"/>
                    <a:pt x="37" y="19"/>
                  </a:cubicBezTo>
                  <a:cubicBezTo>
                    <a:pt x="35" y="19"/>
                    <a:pt x="34" y="20"/>
                    <a:pt x="33" y="21"/>
                  </a:cubicBezTo>
                  <a:cubicBezTo>
                    <a:pt x="31" y="21"/>
                    <a:pt x="30" y="22"/>
                    <a:pt x="29" y="23"/>
                  </a:cubicBezTo>
                  <a:cubicBezTo>
                    <a:pt x="28" y="24"/>
                    <a:pt x="27" y="25"/>
                    <a:pt x="27" y="26"/>
                  </a:cubicBezTo>
                  <a:cubicBezTo>
                    <a:pt x="26" y="28"/>
                    <a:pt x="26" y="29"/>
                    <a:pt x="26" y="31"/>
                  </a:cubicBezTo>
                  <a:cubicBezTo>
                    <a:pt x="26" y="32"/>
                    <a:pt x="26" y="34"/>
                    <a:pt x="27" y="35"/>
                  </a:cubicBezTo>
                  <a:cubicBezTo>
                    <a:pt x="27" y="36"/>
                    <a:pt x="28" y="37"/>
                    <a:pt x="29" y="38"/>
                  </a:cubicBezTo>
                  <a:cubicBezTo>
                    <a:pt x="30" y="39"/>
                    <a:pt x="31" y="39"/>
                    <a:pt x="32" y="40"/>
                  </a:cubicBezTo>
                  <a:cubicBezTo>
                    <a:pt x="33" y="41"/>
                    <a:pt x="34" y="41"/>
                    <a:pt x="35" y="41"/>
                  </a:cubicBezTo>
                  <a:cubicBezTo>
                    <a:pt x="37" y="41"/>
                    <a:pt x="38" y="42"/>
                    <a:pt x="39" y="42"/>
                  </a:cubicBezTo>
                  <a:cubicBezTo>
                    <a:pt x="40" y="42"/>
                    <a:pt x="41" y="42"/>
                    <a:pt x="42" y="41"/>
                  </a:cubicBezTo>
                  <a:cubicBezTo>
                    <a:pt x="43" y="41"/>
                    <a:pt x="44" y="41"/>
                    <a:pt x="45" y="41"/>
                  </a:cubicBezTo>
                  <a:cubicBezTo>
                    <a:pt x="46" y="41"/>
                    <a:pt x="47" y="40"/>
                    <a:pt x="48" y="40"/>
                  </a:cubicBezTo>
                  <a:cubicBezTo>
                    <a:pt x="48" y="40"/>
                    <a:pt x="49" y="39"/>
                    <a:pt x="50" y="39"/>
                  </a:cubicBezTo>
                  <a:lnTo>
                    <a:pt x="51" y="41"/>
                  </a:lnTo>
                  <a:close/>
                  <a:moveTo>
                    <a:pt x="47" y="34"/>
                  </a:moveTo>
                  <a:cubicBezTo>
                    <a:pt x="46" y="34"/>
                    <a:pt x="45" y="35"/>
                    <a:pt x="45" y="35"/>
                  </a:cubicBezTo>
                  <a:cubicBezTo>
                    <a:pt x="44" y="35"/>
                    <a:pt x="43" y="36"/>
                    <a:pt x="42" y="36"/>
                  </a:cubicBezTo>
                  <a:cubicBezTo>
                    <a:pt x="42" y="36"/>
                    <a:pt x="41" y="36"/>
                    <a:pt x="40" y="36"/>
                  </a:cubicBezTo>
                  <a:cubicBezTo>
                    <a:pt x="39" y="36"/>
                    <a:pt x="38" y="36"/>
                    <a:pt x="38" y="36"/>
                  </a:cubicBezTo>
                  <a:cubicBezTo>
                    <a:pt x="37" y="35"/>
                    <a:pt x="36" y="35"/>
                    <a:pt x="35" y="35"/>
                  </a:cubicBezTo>
                  <a:cubicBezTo>
                    <a:pt x="35" y="34"/>
                    <a:pt x="34" y="34"/>
                    <a:pt x="34" y="33"/>
                  </a:cubicBezTo>
                  <a:cubicBezTo>
                    <a:pt x="34" y="32"/>
                    <a:pt x="33" y="31"/>
                    <a:pt x="33" y="30"/>
                  </a:cubicBezTo>
                  <a:cubicBezTo>
                    <a:pt x="33" y="29"/>
                    <a:pt x="34" y="29"/>
                    <a:pt x="34" y="28"/>
                  </a:cubicBezTo>
                  <a:cubicBezTo>
                    <a:pt x="34" y="27"/>
                    <a:pt x="35" y="27"/>
                    <a:pt x="35" y="26"/>
                  </a:cubicBezTo>
                  <a:cubicBezTo>
                    <a:pt x="36" y="25"/>
                    <a:pt x="37" y="25"/>
                    <a:pt x="37" y="25"/>
                  </a:cubicBezTo>
                  <a:cubicBezTo>
                    <a:pt x="38" y="24"/>
                    <a:pt x="39" y="24"/>
                    <a:pt x="40" y="24"/>
                  </a:cubicBezTo>
                  <a:lnTo>
                    <a:pt x="47" y="34"/>
                  </a:lnTo>
                  <a:close/>
                  <a:moveTo>
                    <a:pt x="50" y="11"/>
                  </a:moveTo>
                  <a:cubicBezTo>
                    <a:pt x="50" y="12"/>
                    <a:pt x="49" y="12"/>
                    <a:pt x="49" y="13"/>
                  </a:cubicBezTo>
                  <a:cubicBezTo>
                    <a:pt x="48" y="14"/>
                    <a:pt x="48" y="14"/>
                    <a:pt x="47" y="15"/>
                  </a:cubicBezTo>
                  <a:cubicBezTo>
                    <a:pt x="47" y="15"/>
                    <a:pt x="46" y="16"/>
                    <a:pt x="45" y="16"/>
                  </a:cubicBezTo>
                  <a:cubicBezTo>
                    <a:pt x="44" y="16"/>
                    <a:pt x="44" y="17"/>
                    <a:pt x="43" y="17"/>
                  </a:cubicBezTo>
                  <a:cubicBezTo>
                    <a:pt x="43" y="16"/>
                    <a:pt x="42" y="16"/>
                    <a:pt x="42" y="15"/>
                  </a:cubicBezTo>
                  <a:cubicBezTo>
                    <a:pt x="42" y="15"/>
                    <a:pt x="41" y="14"/>
                    <a:pt x="41" y="14"/>
                  </a:cubicBezTo>
                  <a:cubicBezTo>
                    <a:pt x="41" y="13"/>
                    <a:pt x="41" y="12"/>
                    <a:pt x="41" y="12"/>
                  </a:cubicBezTo>
                  <a:cubicBezTo>
                    <a:pt x="41" y="11"/>
                    <a:pt x="41" y="10"/>
                    <a:pt x="42" y="9"/>
                  </a:cubicBezTo>
                  <a:cubicBezTo>
                    <a:pt x="42" y="9"/>
                    <a:pt x="43" y="8"/>
                    <a:pt x="43" y="8"/>
                  </a:cubicBezTo>
                  <a:cubicBezTo>
                    <a:pt x="44" y="8"/>
                    <a:pt x="45" y="7"/>
                    <a:pt x="46" y="7"/>
                  </a:cubicBezTo>
                  <a:cubicBezTo>
                    <a:pt x="46" y="7"/>
                    <a:pt x="47" y="7"/>
                    <a:pt x="48" y="8"/>
                  </a:cubicBezTo>
                  <a:cubicBezTo>
                    <a:pt x="48" y="8"/>
                    <a:pt x="49" y="8"/>
                    <a:pt x="49" y="9"/>
                  </a:cubicBezTo>
                  <a:cubicBezTo>
                    <a:pt x="49" y="9"/>
                    <a:pt x="50" y="10"/>
                    <a:pt x="50" y="11"/>
                  </a:cubicBezTo>
                  <a:moveTo>
                    <a:pt x="62" y="9"/>
                  </a:moveTo>
                  <a:cubicBezTo>
                    <a:pt x="73" y="9"/>
                    <a:pt x="73" y="9"/>
                    <a:pt x="73" y="9"/>
                  </a:cubicBezTo>
                  <a:cubicBezTo>
                    <a:pt x="66" y="41"/>
                    <a:pt x="66" y="41"/>
                    <a:pt x="66" y="41"/>
                  </a:cubicBezTo>
                  <a:cubicBezTo>
                    <a:pt x="74" y="41"/>
                    <a:pt x="74" y="41"/>
                    <a:pt x="74" y="41"/>
                  </a:cubicBezTo>
                  <a:cubicBezTo>
                    <a:pt x="81" y="9"/>
                    <a:pt x="81" y="9"/>
                    <a:pt x="81" y="9"/>
                  </a:cubicBezTo>
                  <a:cubicBezTo>
                    <a:pt x="92" y="9"/>
                    <a:pt x="92" y="9"/>
                    <a:pt x="92" y="9"/>
                  </a:cubicBezTo>
                  <a:cubicBezTo>
                    <a:pt x="93" y="3"/>
                    <a:pt x="93" y="3"/>
                    <a:pt x="93" y="3"/>
                  </a:cubicBezTo>
                  <a:cubicBezTo>
                    <a:pt x="64" y="3"/>
                    <a:pt x="64" y="3"/>
                    <a:pt x="64" y="3"/>
                  </a:cubicBezTo>
                  <a:lnTo>
                    <a:pt x="62" y="9"/>
                  </a:lnTo>
                  <a:close/>
                  <a:moveTo>
                    <a:pt x="109" y="9"/>
                  </a:moveTo>
                  <a:cubicBezTo>
                    <a:pt x="120" y="9"/>
                    <a:pt x="120" y="9"/>
                    <a:pt x="120" y="9"/>
                  </a:cubicBezTo>
                  <a:cubicBezTo>
                    <a:pt x="113" y="41"/>
                    <a:pt x="113" y="41"/>
                    <a:pt x="113" y="41"/>
                  </a:cubicBezTo>
                  <a:cubicBezTo>
                    <a:pt x="121" y="41"/>
                    <a:pt x="121" y="41"/>
                    <a:pt x="121" y="41"/>
                  </a:cubicBezTo>
                  <a:cubicBezTo>
                    <a:pt x="128" y="9"/>
                    <a:pt x="128" y="9"/>
                    <a:pt x="128" y="9"/>
                  </a:cubicBezTo>
                  <a:cubicBezTo>
                    <a:pt x="139" y="9"/>
                    <a:pt x="139" y="9"/>
                    <a:pt x="139" y="9"/>
                  </a:cubicBezTo>
                  <a:cubicBezTo>
                    <a:pt x="140" y="3"/>
                    <a:pt x="140" y="3"/>
                    <a:pt x="140" y="3"/>
                  </a:cubicBezTo>
                  <a:cubicBezTo>
                    <a:pt x="111" y="3"/>
                    <a:pt x="111" y="3"/>
                    <a:pt x="111" y="3"/>
                  </a:cubicBezTo>
                  <a:lnTo>
                    <a:pt x="109" y="9"/>
                  </a:lnTo>
                  <a:close/>
                  <a:moveTo>
                    <a:pt x="160" y="29"/>
                  </a:moveTo>
                  <a:cubicBezTo>
                    <a:pt x="160" y="28"/>
                    <a:pt x="160" y="27"/>
                    <a:pt x="160" y="26"/>
                  </a:cubicBezTo>
                  <a:cubicBezTo>
                    <a:pt x="160" y="25"/>
                    <a:pt x="160" y="24"/>
                    <a:pt x="160" y="23"/>
                  </a:cubicBezTo>
                  <a:cubicBezTo>
                    <a:pt x="160" y="20"/>
                    <a:pt x="160" y="18"/>
                    <a:pt x="159" y="17"/>
                  </a:cubicBezTo>
                  <a:cubicBezTo>
                    <a:pt x="158" y="15"/>
                    <a:pt x="157" y="14"/>
                    <a:pt x="155" y="13"/>
                  </a:cubicBezTo>
                  <a:cubicBezTo>
                    <a:pt x="153" y="12"/>
                    <a:pt x="151" y="12"/>
                    <a:pt x="149" y="12"/>
                  </a:cubicBezTo>
                  <a:cubicBezTo>
                    <a:pt x="147" y="12"/>
                    <a:pt x="145" y="12"/>
                    <a:pt x="144" y="13"/>
                  </a:cubicBezTo>
                  <a:cubicBezTo>
                    <a:pt x="142" y="14"/>
                    <a:pt x="141" y="14"/>
                    <a:pt x="139" y="16"/>
                  </a:cubicBezTo>
                  <a:cubicBezTo>
                    <a:pt x="138" y="17"/>
                    <a:pt x="137" y="18"/>
                    <a:pt x="136" y="19"/>
                  </a:cubicBezTo>
                  <a:cubicBezTo>
                    <a:pt x="135" y="21"/>
                    <a:pt x="134" y="22"/>
                    <a:pt x="134" y="24"/>
                  </a:cubicBezTo>
                  <a:cubicBezTo>
                    <a:pt x="133" y="26"/>
                    <a:pt x="133" y="27"/>
                    <a:pt x="133" y="29"/>
                  </a:cubicBezTo>
                  <a:cubicBezTo>
                    <a:pt x="133" y="31"/>
                    <a:pt x="133" y="33"/>
                    <a:pt x="134" y="35"/>
                  </a:cubicBezTo>
                  <a:cubicBezTo>
                    <a:pt x="134" y="36"/>
                    <a:pt x="135" y="38"/>
                    <a:pt x="137" y="39"/>
                  </a:cubicBezTo>
                  <a:cubicBezTo>
                    <a:pt x="138" y="40"/>
                    <a:pt x="139" y="40"/>
                    <a:pt x="141" y="41"/>
                  </a:cubicBezTo>
                  <a:cubicBezTo>
                    <a:pt x="143" y="41"/>
                    <a:pt x="144" y="42"/>
                    <a:pt x="146" y="42"/>
                  </a:cubicBezTo>
                  <a:cubicBezTo>
                    <a:pt x="148" y="42"/>
                    <a:pt x="149" y="41"/>
                    <a:pt x="151" y="41"/>
                  </a:cubicBezTo>
                  <a:cubicBezTo>
                    <a:pt x="153" y="41"/>
                    <a:pt x="154" y="40"/>
                    <a:pt x="155" y="40"/>
                  </a:cubicBezTo>
                  <a:cubicBezTo>
                    <a:pt x="156" y="34"/>
                    <a:pt x="156" y="34"/>
                    <a:pt x="156" y="34"/>
                  </a:cubicBezTo>
                  <a:cubicBezTo>
                    <a:pt x="155" y="35"/>
                    <a:pt x="154" y="35"/>
                    <a:pt x="152" y="36"/>
                  </a:cubicBezTo>
                  <a:cubicBezTo>
                    <a:pt x="151" y="36"/>
                    <a:pt x="149" y="36"/>
                    <a:pt x="148" y="36"/>
                  </a:cubicBezTo>
                  <a:cubicBezTo>
                    <a:pt x="146" y="36"/>
                    <a:pt x="145" y="36"/>
                    <a:pt x="143" y="36"/>
                  </a:cubicBezTo>
                  <a:cubicBezTo>
                    <a:pt x="142" y="35"/>
                    <a:pt x="141" y="34"/>
                    <a:pt x="141" y="33"/>
                  </a:cubicBezTo>
                  <a:cubicBezTo>
                    <a:pt x="140" y="32"/>
                    <a:pt x="140" y="31"/>
                    <a:pt x="140" y="29"/>
                  </a:cubicBezTo>
                  <a:lnTo>
                    <a:pt x="160" y="29"/>
                  </a:lnTo>
                  <a:close/>
                  <a:moveTo>
                    <a:pt x="141" y="24"/>
                  </a:moveTo>
                  <a:cubicBezTo>
                    <a:pt x="141" y="23"/>
                    <a:pt x="142" y="22"/>
                    <a:pt x="143" y="21"/>
                  </a:cubicBezTo>
                  <a:cubicBezTo>
                    <a:pt x="143" y="20"/>
                    <a:pt x="144" y="19"/>
                    <a:pt x="145" y="18"/>
                  </a:cubicBezTo>
                  <a:cubicBezTo>
                    <a:pt x="146" y="18"/>
                    <a:pt x="147" y="17"/>
                    <a:pt x="149" y="17"/>
                  </a:cubicBezTo>
                  <a:cubicBezTo>
                    <a:pt x="150" y="17"/>
                    <a:pt x="151" y="18"/>
                    <a:pt x="152" y="19"/>
                  </a:cubicBezTo>
                  <a:cubicBezTo>
                    <a:pt x="153" y="19"/>
                    <a:pt x="153" y="21"/>
                    <a:pt x="153" y="22"/>
                  </a:cubicBezTo>
                  <a:cubicBezTo>
                    <a:pt x="153" y="22"/>
                    <a:pt x="153" y="23"/>
                    <a:pt x="153" y="23"/>
                  </a:cubicBezTo>
                  <a:cubicBezTo>
                    <a:pt x="153" y="23"/>
                    <a:pt x="153" y="24"/>
                    <a:pt x="153" y="24"/>
                  </a:cubicBezTo>
                  <a:lnTo>
                    <a:pt x="141" y="24"/>
                  </a:lnTo>
                  <a:close/>
                  <a:moveTo>
                    <a:pt x="188" y="13"/>
                  </a:moveTo>
                  <a:cubicBezTo>
                    <a:pt x="187" y="13"/>
                    <a:pt x="186" y="13"/>
                    <a:pt x="184" y="12"/>
                  </a:cubicBezTo>
                  <a:cubicBezTo>
                    <a:pt x="183" y="12"/>
                    <a:pt x="182" y="12"/>
                    <a:pt x="180" y="12"/>
                  </a:cubicBezTo>
                  <a:cubicBezTo>
                    <a:pt x="178" y="12"/>
                    <a:pt x="176" y="12"/>
                    <a:pt x="174" y="13"/>
                  </a:cubicBezTo>
                  <a:cubicBezTo>
                    <a:pt x="172" y="14"/>
                    <a:pt x="170" y="15"/>
                    <a:pt x="168" y="17"/>
                  </a:cubicBezTo>
                  <a:cubicBezTo>
                    <a:pt x="167" y="19"/>
                    <a:pt x="166" y="20"/>
                    <a:pt x="165" y="23"/>
                  </a:cubicBezTo>
                  <a:cubicBezTo>
                    <a:pt x="164" y="25"/>
                    <a:pt x="164" y="27"/>
                    <a:pt x="164" y="29"/>
                  </a:cubicBezTo>
                  <a:cubicBezTo>
                    <a:pt x="164" y="32"/>
                    <a:pt x="164" y="34"/>
                    <a:pt x="165" y="36"/>
                  </a:cubicBezTo>
                  <a:cubicBezTo>
                    <a:pt x="166" y="38"/>
                    <a:pt x="168" y="39"/>
                    <a:pt x="169" y="40"/>
                  </a:cubicBezTo>
                  <a:cubicBezTo>
                    <a:pt x="171" y="41"/>
                    <a:pt x="173" y="42"/>
                    <a:pt x="176" y="42"/>
                  </a:cubicBezTo>
                  <a:cubicBezTo>
                    <a:pt x="177" y="42"/>
                    <a:pt x="178" y="41"/>
                    <a:pt x="179" y="41"/>
                  </a:cubicBezTo>
                  <a:cubicBezTo>
                    <a:pt x="181" y="41"/>
                    <a:pt x="182" y="41"/>
                    <a:pt x="183" y="40"/>
                  </a:cubicBezTo>
                  <a:cubicBezTo>
                    <a:pt x="184" y="34"/>
                    <a:pt x="184" y="34"/>
                    <a:pt x="184" y="34"/>
                  </a:cubicBezTo>
                  <a:cubicBezTo>
                    <a:pt x="183" y="35"/>
                    <a:pt x="182" y="35"/>
                    <a:pt x="182" y="35"/>
                  </a:cubicBezTo>
                  <a:cubicBezTo>
                    <a:pt x="181" y="35"/>
                    <a:pt x="180" y="36"/>
                    <a:pt x="180" y="36"/>
                  </a:cubicBezTo>
                  <a:cubicBezTo>
                    <a:pt x="179" y="36"/>
                    <a:pt x="178" y="36"/>
                    <a:pt x="178" y="36"/>
                  </a:cubicBezTo>
                  <a:cubicBezTo>
                    <a:pt x="176" y="36"/>
                    <a:pt x="175" y="36"/>
                    <a:pt x="175" y="35"/>
                  </a:cubicBezTo>
                  <a:cubicBezTo>
                    <a:pt x="174" y="35"/>
                    <a:pt x="173" y="34"/>
                    <a:pt x="173" y="34"/>
                  </a:cubicBezTo>
                  <a:cubicBezTo>
                    <a:pt x="172" y="33"/>
                    <a:pt x="172" y="32"/>
                    <a:pt x="172" y="31"/>
                  </a:cubicBezTo>
                  <a:cubicBezTo>
                    <a:pt x="172" y="30"/>
                    <a:pt x="171" y="29"/>
                    <a:pt x="171" y="29"/>
                  </a:cubicBezTo>
                  <a:cubicBezTo>
                    <a:pt x="171" y="27"/>
                    <a:pt x="172" y="26"/>
                    <a:pt x="172" y="25"/>
                  </a:cubicBezTo>
                  <a:cubicBezTo>
                    <a:pt x="172" y="23"/>
                    <a:pt x="173" y="22"/>
                    <a:pt x="174" y="21"/>
                  </a:cubicBezTo>
                  <a:cubicBezTo>
                    <a:pt x="175" y="20"/>
                    <a:pt x="176" y="19"/>
                    <a:pt x="177" y="19"/>
                  </a:cubicBezTo>
                  <a:cubicBezTo>
                    <a:pt x="178" y="18"/>
                    <a:pt x="179" y="18"/>
                    <a:pt x="181" y="18"/>
                  </a:cubicBezTo>
                  <a:cubicBezTo>
                    <a:pt x="182" y="18"/>
                    <a:pt x="183" y="18"/>
                    <a:pt x="184" y="18"/>
                  </a:cubicBezTo>
                  <a:cubicBezTo>
                    <a:pt x="184" y="18"/>
                    <a:pt x="185" y="19"/>
                    <a:pt x="186" y="19"/>
                  </a:cubicBezTo>
                  <a:lnTo>
                    <a:pt x="188" y="13"/>
                  </a:lnTo>
                  <a:close/>
                  <a:moveTo>
                    <a:pt x="187" y="41"/>
                  </a:moveTo>
                  <a:cubicBezTo>
                    <a:pt x="194" y="41"/>
                    <a:pt x="194" y="41"/>
                    <a:pt x="194" y="41"/>
                  </a:cubicBezTo>
                  <a:cubicBezTo>
                    <a:pt x="197" y="27"/>
                    <a:pt x="197" y="27"/>
                    <a:pt x="197" y="27"/>
                  </a:cubicBezTo>
                  <a:cubicBezTo>
                    <a:pt x="198" y="26"/>
                    <a:pt x="198" y="25"/>
                    <a:pt x="198" y="24"/>
                  </a:cubicBezTo>
                  <a:cubicBezTo>
                    <a:pt x="199" y="22"/>
                    <a:pt x="199" y="22"/>
                    <a:pt x="200" y="21"/>
                  </a:cubicBezTo>
                  <a:cubicBezTo>
                    <a:pt x="200" y="20"/>
                    <a:pt x="201" y="19"/>
                    <a:pt x="202" y="19"/>
                  </a:cubicBezTo>
                  <a:cubicBezTo>
                    <a:pt x="203" y="18"/>
                    <a:pt x="204" y="18"/>
                    <a:pt x="205" y="18"/>
                  </a:cubicBezTo>
                  <a:cubicBezTo>
                    <a:pt x="206" y="18"/>
                    <a:pt x="207" y="18"/>
                    <a:pt x="207" y="18"/>
                  </a:cubicBezTo>
                  <a:cubicBezTo>
                    <a:pt x="208" y="19"/>
                    <a:pt x="208" y="19"/>
                    <a:pt x="209" y="20"/>
                  </a:cubicBezTo>
                  <a:cubicBezTo>
                    <a:pt x="209" y="20"/>
                    <a:pt x="209" y="21"/>
                    <a:pt x="209" y="22"/>
                  </a:cubicBezTo>
                  <a:cubicBezTo>
                    <a:pt x="209" y="23"/>
                    <a:pt x="209" y="24"/>
                    <a:pt x="209" y="25"/>
                  </a:cubicBezTo>
                  <a:cubicBezTo>
                    <a:pt x="209" y="26"/>
                    <a:pt x="209" y="27"/>
                    <a:pt x="208" y="28"/>
                  </a:cubicBezTo>
                  <a:cubicBezTo>
                    <a:pt x="206" y="41"/>
                    <a:pt x="206" y="41"/>
                    <a:pt x="206" y="41"/>
                  </a:cubicBezTo>
                  <a:cubicBezTo>
                    <a:pt x="213" y="41"/>
                    <a:pt x="213" y="41"/>
                    <a:pt x="213" y="41"/>
                  </a:cubicBezTo>
                  <a:cubicBezTo>
                    <a:pt x="216" y="27"/>
                    <a:pt x="216" y="27"/>
                    <a:pt x="216" y="27"/>
                  </a:cubicBezTo>
                  <a:cubicBezTo>
                    <a:pt x="216" y="26"/>
                    <a:pt x="216" y="25"/>
                    <a:pt x="217" y="24"/>
                  </a:cubicBezTo>
                  <a:cubicBezTo>
                    <a:pt x="217" y="23"/>
                    <a:pt x="217" y="22"/>
                    <a:pt x="217" y="21"/>
                  </a:cubicBezTo>
                  <a:cubicBezTo>
                    <a:pt x="217" y="19"/>
                    <a:pt x="217" y="18"/>
                    <a:pt x="216" y="16"/>
                  </a:cubicBezTo>
                  <a:cubicBezTo>
                    <a:pt x="215" y="15"/>
                    <a:pt x="214" y="14"/>
                    <a:pt x="213" y="13"/>
                  </a:cubicBezTo>
                  <a:cubicBezTo>
                    <a:pt x="211" y="12"/>
                    <a:pt x="210" y="12"/>
                    <a:pt x="208" y="12"/>
                  </a:cubicBezTo>
                  <a:cubicBezTo>
                    <a:pt x="207" y="12"/>
                    <a:pt x="206" y="12"/>
                    <a:pt x="205" y="13"/>
                  </a:cubicBezTo>
                  <a:cubicBezTo>
                    <a:pt x="204" y="13"/>
                    <a:pt x="203" y="13"/>
                    <a:pt x="202" y="14"/>
                  </a:cubicBezTo>
                  <a:cubicBezTo>
                    <a:pt x="201" y="14"/>
                    <a:pt x="200" y="15"/>
                    <a:pt x="200" y="15"/>
                  </a:cubicBezTo>
                  <a:cubicBezTo>
                    <a:pt x="200" y="15"/>
                    <a:pt x="200" y="15"/>
                    <a:pt x="200" y="15"/>
                  </a:cubicBezTo>
                  <a:cubicBezTo>
                    <a:pt x="203" y="0"/>
                    <a:pt x="203" y="0"/>
                    <a:pt x="203" y="0"/>
                  </a:cubicBezTo>
                  <a:cubicBezTo>
                    <a:pt x="196" y="0"/>
                    <a:pt x="196" y="0"/>
                    <a:pt x="196" y="0"/>
                  </a:cubicBezTo>
                  <a:lnTo>
                    <a:pt x="187" y="41"/>
                  </a:lnTo>
                  <a:close/>
                  <a:moveTo>
                    <a:pt x="221" y="41"/>
                  </a:moveTo>
                  <a:cubicBezTo>
                    <a:pt x="228" y="41"/>
                    <a:pt x="228" y="41"/>
                    <a:pt x="228" y="41"/>
                  </a:cubicBezTo>
                  <a:cubicBezTo>
                    <a:pt x="231" y="27"/>
                    <a:pt x="231" y="27"/>
                    <a:pt x="231" y="27"/>
                  </a:cubicBezTo>
                  <a:cubicBezTo>
                    <a:pt x="231" y="26"/>
                    <a:pt x="231" y="25"/>
                    <a:pt x="232" y="24"/>
                  </a:cubicBezTo>
                  <a:cubicBezTo>
                    <a:pt x="232" y="22"/>
                    <a:pt x="233" y="22"/>
                    <a:pt x="233" y="21"/>
                  </a:cubicBezTo>
                  <a:cubicBezTo>
                    <a:pt x="234" y="20"/>
                    <a:pt x="235" y="19"/>
                    <a:pt x="236" y="19"/>
                  </a:cubicBezTo>
                  <a:cubicBezTo>
                    <a:pt x="236" y="18"/>
                    <a:pt x="237" y="18"/>
                    <a:pt x="239" y="18"/>
                  </a:cubicBezTo>
                  <a:cubicBezTo>
                    <a:pt x="240" y="18"/>
                    <a:pt x="240" y="18"/>
                    <a:pt x="241" y="18"/>
                  </a:cubicBezTo>
                  <a:cubicBezTo>
                    <a:pt x="241" y="19"/>
                    <a:pt x="242" y="19"/>
                    <a:pt x="242" y="20"/>
                  </a:cubicBezTo>
                  <a:cubicBezTo>
                    <a:pt x="243" y="20"/>
                    <a:pt x="243" y="21"/>
                    <a:pt x="243" y="22"/>
                  </a:cubicBezTo>
                  <a:cubicBezTo>
                    <a:pt x="243" y="23"/>
                    <a:pt x="243" y="24"/>
                    <a:pt x="242" y="25"/>
                  </a:cubicBezTo>
                  <a:cubicBezTo>
                    <a:pt x="242" y="26"/>
                    <a:pt x="242" y="27"/>
                    <a:pt x="242" y="28"/>
                  </a:cubicBezTo>
                  <a:cubicBezTo>
                    <a:pt x="239" y="41"/>
                    <a:pt x="239" y="41"/>
                    <a:pt x="239" y="41"/>
                  </a:cubicBezTo>
                  <a:cubicBezTo>
                    <a:pt x="247" y="41"/>
                    <a:pt x="247" y="41"/>
                    <a:pt x="247" y="41"/>
                  </a:cubicBezTo>
                  <a:cubicBezTo>
                    <a:pt x="249" y="27"/>
                    <a:pt x="249" y="27"/>
                    <a:pt x="249" y="27"/>
                  </a:cubicBezTo>
                  <a:cubicBezTo>
                    <a:pt x="250" y="26"/>
                    <a:pt x="250" y="25"/>
                    <a:pt x="250" y="24"/>
                  </a:cubicBezTo>
                  <a:cubicBezTo>
                    <a:pt x="250" y="23"/>
                    <a:pt x="250" y="22"/>
                    <a:pt x="250" y="21"/>
                  </a:cubicBezTo>
                  <a:cubicBezTo>
                    <a:pt x="250" y="19"/>
                    <a:pt x="250" y="18"/>
                    <a:pt x="249" y="16"/>
                  </a:cubicBezTo>
                  <a:cubicBezTo>
                    <a:pt x="249" y="15"/>
                    <a:pt x="247" y="14"/>
                    <a:pt x="246" y="13"/>
                  </a:cubicBezTo>
                  <a:cubicBezTo>
                    <a:pt x="245" y="12"/>
                    <a:pt x="243" y="12"/>
                    <a:pt x="241" y="12"/>
                  </a:cubicBezTo>
                  <a:cubicBezTo>
                    <a:pt x="240" y="12"/>
                    <a:pt x="239" y="12"/>
                    <a:pt x="238" y="13"/>
                  </a:cubicBezTo>
                  <a:cubicBezTo>
                    <a:pt x="237" y="13"/>
                    <a:pt x="236" y="13"/>
                    <a:pt x="235" y="14"/>
                  </a:cubicBezTo>
                  <a:cubicBezTo>
                    <a:pt x="235" y="14"/>
                    <a:pt x="234" y="15"/>
                    <a:pt x="233" y="15"/>
                  </a:cubicBezTo>
                  <a:cubicBezTo>
                    <a:pt x="233" y="15"/>
                    <a:pt x="233" y="15"/>
                    <a:pt x="233" y="15"/>
                  </a:cubicBezTo>
                  <a:cubicBezTo>
                    <a:pt x="234" y="13"/>
                    <a:pt x="234" y="13"/>
                    <a:pt x="234" y="13"/>
                  </a:cubicBezTo>
                  <a:cubicBezTo>
                    <a:pt x="226" y="13"/>
                    <a:pt x="226" y="13"/>
                    <a:pt x="226" y="13"/>
                  </a:cubicBezTo>
                  <a:cubicBezTo>
                    <a:pt x="226" y="13"/>
                    <a:pt x="226" y="14"/>
                    <a:pt x="226" y="14"/>
                  </a:cubicBezTo>
                  <a:cubicBezTo>
                    <a:pt x="226" y="15"/>
                    <a:pt x="226" y="16"/>
                    <a:pt x="226" y="17"/>
                  </a:cubicBezTo>
                  <a:lnTo>
                    <a:pt x="221" y="41"/>
                  </a:lnTo>
                  <a:close/>
                  <a:moveTo>
                    <a:pt x="269" y="36"/>
                  </a:moveTo>
                  <a:cubicBezTo>
                    <a:pt x="267" y="36"/>
                    <a:pt x="266" y="36"/>
                    <a:pt x="265" y="35"/>
                  </a:cubicBezTo>
                  <a:cubicBezTo>
                    <a:pt x="264" y="34"/>
                    <a:pt x="264" y="34"/>
                    <a:pt x="263" y="33"/>
                  </a:cubicBezTo>
                  <a:cubicBezTo>
                    <a:pt x="263" y="32"/>
                    <a:pt x="263" y="30"/>
                    <a:pt x="263" y="29"/>
                  </a:cubicBezTo>
                  <a:cubicBezTo>
                    <a:pt x="263" y="28"/>
                    <a:pt x="263" y="27"/>
                    <a:pt x="263" y="26"/>
                  </a:cubicBezTo>
                  <a:cubicBezTo>
                    <a:pt x="263" y="25"/>
                    <a:pt x="264" y="24"/>
                    <a:pt x="264" y="23"/>
                  </a:cubicBezTo>
                  <a:cubicBezTo>
                    <a:pt x="265" y="22"/>
                    <a:pt x="265" y="21"/>
                    <a:pt x="266" y="20"/>
                  </a:cubicBezTo>
                  <a:cubicBezTo>
                    <a:pt x="267" y="20"/>
                    <a:pt x="267" y="19"/>
                    <a:pt x="268" y="18"/>
                  </a:cubicBezTo>
                  <a:cubicBezTo>
                    <a:pt x="269" y="18"/>
                    <a:pt x="270" y="18"/>
                    <a:pt x="271" y="18"/>
                  </a:cubicBezTo>
                  <a:cubicBezTo>
                    <a:pt x="273" y="18"/>
                    <a:pt x="273" y="18"/>
                    <a:pt x="274" y="18"/>
                  </a:cubicBezTo>
                  <a:cubicBezTo>
                    <a:pt x="275" y="19"/>
                    <a:pt x="275" y="19"/>
                    <a:pt x="276" y="20"/>
                  </a:cubicBezTo>
                  <a:cubicBezTo>
                    <a:pt x="276" y="20"/>
                    <a:pt x="277" y="21"/>
                    <a:pt x="277" y="22"/>
                  </a:cubicBezTo>
                  <a:cubicBezTo>
                    <a:pt x="277" y="23"/>
                    <a:pt x="277" y="24"/>
                    <a:pt x="277" y="24"/>
                  </a:cubicBezTo>
                  <a:cubicBezTo>
                    <a:pt x="277" y="25"/>
                    <a:pt x="277" y="26"/>
                    <a:pt x="277" y="28"/>
                  </a:cubicBezTo>
                  <a:cubicBezTo>
                    <a:pt x="277" y="29"/>
                    <a:pt x="276" y="30"/>
                    <a:pt x="276" y="31"/>
                  </a:cubicBezTo>
                  <a:cubicBezTo>
                    <a:pt x="275" y="32"/>
                    <a:pt x="275" y="32"/>
                    <a:pt x="274" y="33"/>
                  </a:cubicBezTo>
                  <a:cubicBezTo>
                    <a:pt x="273" y="34"/>
                    <a:pt x="273" y="35"/>
                    <a:pt x="272" y="35"/>
                  </a:cubicBezTo>
                  <a:cubicBezTo>
                    <a:pt x="271" y="36"/>
                    <a:pt x="270" y="36"/>
                    <a:pt x="269" y="36"/>
                  </a:cubicBezTo>
                  <a:moveTo>
                    <a:pt x="272" y="12"/>
                  </a:moveTo>
                  <a:cubicBezTo>
                    <a:pt x="269" y="12"/>
                    <a:pt x="267" y="12"/>
                    <a:pt x="265" y="13"/>
                  </a:cubicBezTo>
                  <a:cubicBezTo>
                    <a:pt x="263" y="14"/>
                    <a:pt x="261" y="15"/>
                    <a:pt x="260" y="17"/>
                  </a:cubicBezTo>
                  <a:cubicBezTo>
                    <a:pt x="258" y="18"/>
                    <a:pt x="257" y="20"/>
                    <a:pt x="256" y="22"/>
                  </a:cubicBezTo>
                  <a:cubicBezTo>
                    <a:pt x="256" y="24"/>
                    <a:pt x="255" y="26"/>
                    <a:pt x="255" y="29"/>
                  </a:cubicBezTo>
                  <a:cubicBezTo>
                    <a:pt x="255" y="31"/>
                    <a:pt x="256" y="34"/>
                    <a:pt x="257" y="36"/>
                  </a:cubicBezTo>
                  <a:cubicBezTo>
                    <a:pt x="258" y="37"/>
                    <a:pt x="259" y="39"/>
                    <a:pt x="261" y="40"/>
                  </a:cubicBezTo>
                  <a:cubicBezTo>
                    <a:pt x="263" y="41"/>
                    <a:pt x="265" y="42"/>
                    <a:pt x="268" y="42"/>
                  </a:cubicBezTo>
                  <a:cubicBezTo>
                    <a:pt x="270" y="42"/>
                    <a:pt x="273" y="41"/>
                    <a:pt x="275" y="40"/>
                  </a:cubicBezTo>
                  <a:cubicBezTo>
                    <a:pt x="277" y="39"/>
                    <a:pt x="279" y="38"/>
                    <a:pt x="280" y="37"/>
                  </a:cubicBezTo>
                  <a:cubicBezTo>
                    <a:pt x="282" y="35"/>
                    <a:pt x="283" y="33"/>
                    <a:pt x="284" y="31"/>
                  </a:cubicBezTo>
                  <a:cubicBezTo>
                    <a:pt x="284" y="29"/>
                    <a:pt x="285" y="27"/>
                    <a:pt x="285" y="24"/>
                  </a:cubicBezTo>
                  <a:cubicBezTo>
                    <a:pt x="285" y="22"/>
                    <a:pt x="284" y="21"/>
                    <a:pt x="284" y="19"/>
                  </a:cubicBezTo>
                  <a:cubicBezTo>
                    <a:pt x="283" y="18"/>
                    <a:pt x="282" y="16"/>
                    <a:pt x="281" y="15"/>
                  </a:cubicBezTo>
                  <a:cubicBezTo>
                    <a:pt x="280" y="14"/>
                    <a:pt x="279" y="13"/>
                    <a:pt x="277" y="13"/>
                  </a:cubicBezTo>
                  <a:cubicBezTo>
                    <a:pt x="275" y="12"/>
                    <a:pt x="274" y="12"/>
                    <a:pt x="272" y="12"/>
                  </a:cubicBezTo>
                  <a:moveTo>
                    <a:pt x="287" y="41"/>
                  </a:moveTo>
                  <a:cubicBezTo>
                    <a:pt x="295" y="41"/>
                    <a:pt x="295" y="41"/>
                    <a:pt x="295" y="41"/>
                  </a:cubicBezTo>
                  <a:cubicBezTo>
                    <a:pt x="304" y="0"/>
                    <a:pt x="304" y="0"/>
                    <a:pt x="304" y="0"/>
                  </a:cubicBezTo>
                  <a:cubicBezTo>
                    <a:pt x="296" y="0"/>
                    <a:pt x="296" y="0"/>
                    <a:pt x="296" y="0"/>
                  </a:cubicBezTo>
                  <a:lnTo>
                    <a:pt x="287" y="41"/>
                  </a:lnTo>
                  <a:close/>
                  <a:moveTo>
                    <a:pt x="317" y="36"/>
                  </a:moveTo>
                  <a:cubicBezTo>
                    <a:pt x="316" y="36"/>
                    <a:pt x="315" y="36"/>
                    <a:pt x="314" y="35"/>
                  </a:cubicBezTo>
                  <a:cubicBezTo>
                    <a:pt x="313" y="34"/>
                    <a:pt x="312" y="34"/>
                    <a:pt x="312" y="33"/>
                  </a:cubicBezTo>
                  <a:cubicBezTo>
                    <a:pt x="312" y="32"/>
                    <a:pt x="311" y="30"/>
                    <a:pt x="311" y="29"/>
                  </a:cubicBezTo>
                  <a:cubicBezTo>
                    <a:pt x="311" y="28"/>
                    <a:pt x="312" y="27"/>
                    <a:pt x="312" y="26"/>
                  </a:cubicBezTo>
                  <a:cubicBezTo>
                    <a:pt x="312" y="25"/>
                    <a:pt x="312" y="24"/>
                    <a:pt x="313" y="23"/>
                  </a:cubicBezTo>
                  <a:cubicBezTo>
                    <a:pt x="313" y="22"/>
                    <a:pt x="314" y="21"/>
                    <a:pt x="315" y="20"/>
                  </a:cubicBezTo>
                  <a:cubicBezTo>
                    <a:pt x="315" y="20"/>
                    <a:pt x="316" y="19"/>
                    <a:pt x="317" y="18"/>
                  </a:cubicBezTo>
                  <a:cubicBezTo>
                    <a:pt x="318" y="18"/>
                    <a:pt x="319" y="18"/>
                    <a:pt x="320" y="18"/>
                  </a:cubicBezTo>
                  <a:cubicBezTo>
                    <a:pt x="321" y="18"/>
                    <a:pt x="322" y="18"/>
                    <a:pt x="323" y="18"/>
                  </a:cubicBezTo>
                  <a:cubicBezTo>
                    <a:pt x="324" y="19"/>
                    <a:pt x="324" y="19"/>
                    <a:pt x="325" y="20"/>
                  </a:cubicBezTo>
                  <a:cubicBezTo>
                    <a:pt x="325" y="20"/>
                    <a:pt x="325" y="21"/>
                    <a:pt x="326" y="22"/>
                  </a:cubicBezTo>
                  <a:cubicBezTo>
                    <a:pt x="326" y="23"/>
                    <a:pt x="326" y="24"/>
                    <a:pt x="326" y="24"/>
                  </a:cubicBezTo>
                  <a:cubicBezTo>
                    <a:pt x="326" y="25"/>
                    <a:pt x="326" y="26"/>
                    <a:pt x="325" y="28"/>
                  </a:cubicBezTo>
                  <a:cubicBezTo>
                    <a:pt x="325" y="29"/>
                    <a:pt x="325" y="30"/>
                    <a:pt x="324" y="31"/>
                  </a:cubicBezTo>
                  <a:cubicBezTo>
                    <a:pt x="324" y="32"/>
                    <a:pt x="323" y="32"/>
                    <a:pt x="323" y="33"/>
                  </a:cubicBezTo>
                  <a:cubicBezTo>
                    <a:pt x="322" y="34"/>
                    <a:pt x="321" y="35"/>
                    <a:pt x="320" y="35"/>
                  </a:cubicBezTo>
                  <a:cubicBezTo>
                    <a:pt x="319" y="36"/>
                    <a:pt x="318" y="36"/>
                    <a:pt x="317" y="36"/>
                  </a:cubicBezTo>
                  <a:moveTo>
                    <a:pt x="321" y="12"/>
                  </a:moveTo>
                  <a:cubicBezTo>
                    <a:pt x="318" y="12"/>
                    <a:pt x="316" y="12"/>
                    <a:pt x="314" y="13"/>
                  </a:cubicBezTo>
                  <a:cubicBezTo>
                    <a:pt x="312" y="14"/>
                    <a:pt x="310" y="15"/>
                    <a:pt x="309" y="17"/>
                  </a:cubicBezTo>
                  <a:cubicBezTo>
                    <a:pt x="307" y="18"/>
                    <a:pt x="306" y="20"/>
                    <a:pt x="305" y="22"/>
                  </a:cubicBezTo>
                  <a:cubicBezTo>
                    <a:pt x="304" y="24"/>
                    <a:pt x="304" y="26"/>
                    <a:pt x="304" y="29"/>
                  </a:cubicBezTo>
                  <a:cubicBezTo>
                    <a:pt x="304" y="31"/>
                    <a:pt x="304" y="34"/>
                    <a:pt x="305" y="36"/>
                  </a:cubicBezTo>
                  <a:cubicBezTo>
                    <a:pt x="306" y="37"/>
                    <a:pt x="308" y="39"/>
                    <a:pt x="310" y="40"/>
                  </a:cubicBezTo>
                  <a:cubicBezTo>
                    <a:pt x="312" y="41"/>
                    <a:pt x="314" y="42"/>
                    <a:pt x="317" y="42"/>
                  </a:cubicBezTo>
                  <a:cubicBezTo>
                    <a:pt x="319" y="42"/>
                    <a:pt x="321" y="41"/>
                    <a:pt x="323" y="40"/>
                  </a:cubicBezTo>
                  <a:cubicBezTo>
                    <a:pt x="326" y="39"/>
                    <a:pt x="327" y="38"/>
                    <a:pt x="329" y="37"/>
                  </a:cubicBezTo>
                  <a:cubicBezTo>
                    <a:pt x="330" y="35"/>
                    <a:pt x="331" y="33"/>
                    <a:pt x="332" y="31"/>
                  </a:cubicBezTo>
                  <a:cubicBezTo>
                    <a:pt x="333" y="29"/>
                    <a:pt x="333" y="27"/>
                    <a:pt x="333" y="24"/>
                  </a:cubicBezTo>
                  <a:cubicBezTo>
                    <a:pt x="333" y="22"/>
                    <a:pt x="333" y="21"/>
                    <a:pt x="332" y="19"/>
                  </a:cubicBezTo>
                  <a:cubicBezTo>
                    <a:pt x="332" y="18"/>
                    <a:pt x="331" y="16"/>
                    <a:pt x="330" y="15"/>
                  </a:cubicBezTo>
                  <a:cubicBezTo>
                    <a:pt x="329" y="14"/>
                    <a:pt x="327" y="13"/>
                    <a:pt x="326" y="13"/>
                  </a:cubicBezTo>
                  <a:cubicBezTo>
                    <a:pt x="324" y="12"/>
                    <a:pt x="322" y="12"/>
                    <a:pt x="321" y="12"/>
                  </a:cubicBezTo>
                  <a:moveTo>
                    <a:pt x="335" y="51"/>
                  </a:moveTo>
                  <a:cubicBezTo>
                    <a:pt x="337" y="52"/>
                    <a:pt x="339" y="52"/>
                    <a:pt x="341" y="53"/>
                  </a:cubicBezTo>
                  <a:cubicBezTo>
                    <a:pt x="343" y="53"/>
                    <a:pt x="345" y="53"/>
                    <a:pt x="347" y="53"/>
                  </a:cubicBezTo>
                  <a:cubicBezTo>
                    <a:pt x="349" y="53"/>
                    <a:pt x="351" y="53"/>
                    <a:pt x="353" y="52"/>
                  </a:cubicBezTo>
                  <a:cubicBezTo>
                    <a:pt x="355" y="51"/>
                    <a:pt x="357" y="50"/>
                    <a:pt x="358" y="49"/>
                  </a:cubicBezTo>
                  <a:cubicBezTo>
                    <a:pt x="359" y="48"/>
                    <a:pt x="360" y="46"/>
                    <a:pt x="361" y="44"/>
                  </a:cubicBezTo>
                  <a:cubicBezTo>
                    <a:pt x="362" y="42"/>
                    <a:pt x="362" y="40"/>
                    <a:pt x="363" y="38"/>
                  </a:cubicBezTo>
                  <a:cubicBezTo>
                    <a:pt x="367" y="17"/>
                    <a:pt x="367" y="17"/>
                    <a:pt x="367" y="17"/>
                  </a:cubicBezTo>
                  <a:cubicBezTo>
                    <a:pt x="367" y="16"/>
                    <a:pt x="368" y="15"/>
                    <a:pt x="368" y="14"/>
                  </a:cubicBezTo>
                  <a:cubicBezTo>
                    <a:pt x="368" y="14"/>
                    <a:pt x="368" y="13"/>
                    <a:pt x="368" y="13"/>
                  </a:cubicBezTo>
                  <a:cubicBezTo>
                    <a:pt x="361" y="13"/>
                    <a:pt x="361" y="13"/>
                    <a:pt x="361" y="13"/>
                  </a:cubicBezTo>
                  <a:cubicBezTo>
                    <a:pt x="360" y="17"/>
                    <a:pt x="360" y="17"/>
                    <a:pt x="360" y="17"/>
                  </a:cubicBezTo>
                  <a:cubicBezTo>
                    <a:pt x="360" y="16"/>
                    <a:pt x="359" y="15"/>
                    <a:pt x="358" y="14"/>
                  </a:cubicBezTo>
                  <a:cubicBezTo>
                    <a:pt x="357" y="14"/>
                    <a:pt x="356" y="13"/>
                    <a:pt x="355" y="13"/>
                  </a:cubicBezTo>
                  <a:cubicBezTo>
                    <a:pt x="354" y="12"/>
                    <a:pt x="353" y="12"/>
                    <a:pt x="352" y="12"/>
                  </a:cubicBezTo>
                  <a:cubicBezTo>
                    <a:pt x="350" y="12"/>
                    <a:pt x="348" y="12"/>
                    <a:pt x="347" y="13"/>
                  </a:cubicBezTo>
                  <a:cubicBezTo>
                    <a:pt x="345" y="14"/>
                    <a:pt x="344" y="14"/>
                    <a:pt x="343" y="16"/>
                  </a:cubicBezTo>
                  <a:cubicBezTo>
                    <a:pt x="341" y="17"/>
                    <a:pt x="341" y="18"/>
                    <a:pt x="340" y="19"/>
                  </a:cubicBezTo>
                  <a:cubicBezTo>
                    <a:pt x="339" y="21"/>
                    <a:pt x="338" y="22"/>
                    <a:pt x="338" y="24"/>
                  </a:cubicBezTo>
                  <a:cubicBezTo>
                    <a:pt x="338" y="26"/>
                    <a:pt x="337" y="27"/>
                    <a:pt x="337" y="29"/>
                  </a:cubicBezTo>
                  <a:cubicBezTo>
                    <a:pt x="337" y="31"/>
                    <a:pt x="338" y="32"/>
                    <a:pt x="338" y="33"/>
                  </a:cubicBezTo>
                  <a:cubicBezTo>
                    <a:pt x="338" y="35"/>
                    <a:pt x="339" y="36"/>
                    <a:pt x="340" y="37"/>
                  </a:cubicBezTo>
                  <a:cubicBezTo>
                    <a:pt x="340" y="38"/>
                    <a:pt x="341" y="39"/>
                    <a:pt x="343" y="40"/>
                  </a:cubicBezTo>
                  <a:cubicBezTo>
                    <a:pt x="344" y="41"/>
                    <a:pt x="345" y="41"/>
                    <a:pt x="347" y="41"/>
                  </a:cubicBezTo>
                  <a:cubicBezTo>
                    <a:pt x="349" y="41"/>
                    <a:pt x="350" y="41"/>
                    <a:pt x="351" y="40"/>
                  </a:cubicBezTo>
                  <a:cubicBezTo>
                    <a:pt x="352" y="40"/>
                    <a:pt x="353" y="39"/>
                    <a:pt x="354" y="38"/>
                  </a:cubicBezTo>
                  <a:cubicBezTo>
                    <a:pt x="355" y="38"/>
                    <a:pt x="356" y="37"/>
                    <a:pt x="357" y="36"/>
                  </a:cubicBezTo>
                  <a:cubicBezTo>
                    <a:pt x="357" y="36"/>
                    <a:pt x="357" y="36"/>
                    <a:pt x="357" y="36"/>
                  </a:cubicBezTo>
                  <a:cubicBezTo>
                    <a:pt x="356" y="37"/>
                    <a:pt x="356" y="38"/>
                    <a:pt x="356" y="39"/>
                  </a:cubicBezTo>
                  <a:cubicBezTo>
                    <a:pt x="355" y="40"/>
                    <a:pt x="355" y="41"/>
                    <a:pt x="354" y="42"/>
                  </a:cubicBezTo>
                  <a:cubicBezTo>
                    <a:pt x="354" y="43"/>
                    <a:pt x="353" y="44"/>
                    <a:pt x="353" y="45"/>
                  </a:cubicBezTo>
                  <a:cubicBezTo>
                    <a:pt x="352" y="46"/>
                    <a:pt x="351" y="46"/>
                    <a:pt x="350" y="47"/>
                  </a:cubicBezTo>
                  <a:cubicBezTo>
                    <a:pt x="349" y="47"/>
                    <a:pt x="348" y="47"/>
                    <a:pt x="346" y="47"/>
                  </a:cubicBezTo>
                  <a:cubicBezTo>
                    <a:pt x="345" y="47"/>
                    <a:pt x="344" y="47"/>
                    <a:pt x="343" y="47"/>
                  </a:cubicBezTo>
                  <a:cubicBezTo>
                    <a:pt x="342" y="47"/>
                    <a:pt x="341" y="47"/>
                    <a:pt x="340" y="46"/>
                  </a:cubicBezTo>
                  <a:cubicBezTo>
                    <a:pt x="339" y="46"/>
                    <a:pt x="338" y="46"/>
                    <a:pt x="337" y="45"/>
                  </a:cubicBezTo>
                  <a:lnTo>
                    <a:pt x="335" y="51"/>
                  </a:lnTo>
                  <a:close/>
                  <a:moveTo>
                    <a:pt x="358" y="24"/>
                  </a:moveTo>
                  <a:cubicBezTo>
                    <a:pt x="358" y="25"/>
                    <a:pt x="358" y="26"/>
                    <a:pt x="358" y="27"/>
                  </a:cubicBezTo>
                  <a:cubicBezTo>
                    <a:pt x="357" y="28"/>
                    <a:pt x="357" y="29"/>
                    <a:pt x="357" y="30"/>
                  </a:cubicBezTo>
                  <a:cubicBezTo>
                    <a:pt x="356" y="31"/>
                    <a:pt x="356" y="32"/>
                    <a:pt x="355" y="33"/>
                  </a:cubicBezTo>
                  <a:cubicBezTo>
                    <a:pt x="354" y="33"/>
                    <a:pt x="354" y="34"/>
                    <a:pt x="353" y="35"/>
                  </a:cubicBezTo>
                  <a:cubicBezTo>
                    <a:pt x="352" y="35"/>
                    <a:pt x="351" y="35"/>
                    <a:pt x="350" y="35"/>
                  </a:cubicBezTo>
                  <a:cubicBezTo>
                    <a:pt x="349" y="35"/>
                    <a:pt x="348" y="35"/>
                    <a:pt x="347" y="34"/>
                  </a:cubicBezTo>
                  <a:cubicBezTo>
                    <a:pt x="346" y="34"/>
                    <a:pt x="346" y="33"/>
                    <a:pt x="345" y="32"/>
                  </a:cubicBezTo>
                  <a:cubicBezTo>
                    <a:pt x="345" y="31"/>
                    <a:pt x="345" y="30"/>
                    <a:pt x="345" y="29"/>
                  </a:cubicBezTo>
                  <a:cubicBezTo>
                    <a:pt x="345" y="28"/>
                    <a:pt x="345" y="27"/>
                    <a:pt x="345" y="26"/>
                  </a:cubicBezTo>
                  <a:cubicBezTo>
                    <a:pt x="345" y="25"/>
                    <a:pt x="346" y="24"/>
                    <a:pt x="346" y="23"/>
                  </a:cubicBezTo>
                  <a:cubicBezTo>
                    <a:pt x="347" y="22"/>
                    <a:pt x="347" y="21"/>
                    <a:pt x="348" y="20"/>
                  </a:cubicBezTo>
                  <a:cubicBezTo>
                    <a:pt x="348" y="20"/>
                    <a:pt x="349" y="19"/>
                    <a:pt x="350" y="18"/>
                  </a:cubicBezTo>
                  <a:cubicBezTo>
                    <a:pt x="351" y="18"/>
                    <a:pt x="352" y="18"/>
                    <a:pt x="353" y="18"/>
                  </a:cubicBezTo>
                  <a:cubicBezTo>
                    <a:pt x="354" y="18"/>
                    <a:pt x="355" y="18"/>
                    <a:pt x="356" y="19"/>
                  </a:cubicBezTo>
                  <a:cubicBezTo>
                    <a:pt x="356" y="19"/>
                    <a:pt x="357" y="20"/>
                    <a:pt x="357" y="21"/>
                  </a:cubicBezTo>
                  <a:cubicBezTo>
                    <a:pt x="358" y="22"/>
                    <a:pt x="358" y="23"/>
                    <a:pt x="358" y="24"/>
                  </a:cubicBezTo>
                  <a:moveTo>
                    <a:pt x="372" y="13"/>
                  </a:moveTo>
                  <a:cubicBezTo>
                    <a:pt x="377" y="42"/>
                    <a:pt x="377" y="42"/>
                    <a:pt x="377" y="42"/>
                  </a:cubicBezTo>
                  <a:cubicBezTo>
                    <a:pt x="376" y="44"/>
                    <a:pt x="375" y="45"/>
                    <a:pt x="375" y="45"/>
                  </a:cubicBezTo>
                  <a:cubicBezTo>
                    <a:pt x="374" y="46"/>
                    <a:pt x="373" y="47"/>
                    <a:pt x="373" y="47"/>
                  </a:cubicBezTo>
                  <a:cubicBezTo>
                    <a:pt x="372" y="47"/>
                    <a:pt x="371" y="47"/>
                    <a:pt x="371" y="47"/>
                  </a:cubicBezTo>
                  <a:cubicBezTo>
                    <a:pt x="370" y="47"/>
                    <a:pt x="369" y="47"/>
                    <a:pt x="369" y="47"/>
                  </a:cubicBezTo>
                  <a:cubicBezTo>
                    <a:pt x="368" y="47"/>
                    <a:pt x="368" y="47"/>
                    <a:pt x="367" y="47"/>
                  </a:cubicBezTo>
                  <a:cubicBezTo>
                    <a:pt x="366" y="52"/>
                    <a:pt x="366" y="52"/>
                    <a:pt x="366" y="52"/>
                  </a:cubicBezTo>
                  <a:cubicBezTo>
                    <a:pt x="367" y="53"/>
                    <a:pt x="368" y="53"/>
                    <a:pt x="369" y="53"/>
                  </a:cubicBezTo>
                  <a:cubicBezTo>
                    <a:pt x="369" y="53"/>
                    <a:pt x="370" y="53"/>
                    <a:pt x="371" y="53"/>
                  </a:cubicBezTo>
                  <a:cubicBezTo>
                    <a:pt x="373" y="53"/>
                    <a:pt x="374" y="53"/>
                    <a:pt x="375" y="52"/>
                  </a:cubicBezTo>
                  <a:cubicBezTo>
                    <a:pt x="377" y="52"/>
                    <a:pt x="378" y="51"/>
                    <a:pt x="378" y="51"/>
                  </a:cubicBezTo>
                  <a:cubicBezTo>
                    <a:pt x="379" y="50"/>
                    <a:pt x="380" y="49"/>
                    <a:pt x="381" y="48"/>
                  </a:cubicBezTo>
                  <a:cubicBezTo>
                    <a:pt x="381" y="47"/>
                    <a:pt x="382" y="46"/>
                    <a:pt x="383" y="45"/>
                  </a:cubicBezTo>
                  <a:cubicBezTo>
                    <a:pt x="402" y="13"/>
                    <a:pt x="402" y="13"/>
                    <a:pt x="402" y="13"/>
                  </a:cubicBezTo>
                  <a:cubicBezTo>
                    <a:pt x="394" y="13"/>
                    <a:pt x="394" y="13"/>
                    <a:pt x="394" y="13"/>
                  </a:cubicBezTo>
                  <a:cubicBezTo>
                    <a:pt x="382" y="34"/>
                    <a:pt x="382" y="34"/>
                    <a:pt x="382" y="34"/>
                  </a:cubicBezTo>
                  <a:cubicBezTo>
                    <a:pt x="382" y="34"/>
                    <a:pt x="382" y="34"/>
                    <a:pt x="382" y="34"/>
                  </a:cubicBezTo>
                  <a:cubicBezTo>
                    <a:pt x="380" y="13"/>
                    <a:pt x="380" y="13"/>
                    <a:pt x="380" y="13"/>
                  </a:cubicBezTo>
                  <a:lnTo>
                    <a:pt x="372" y="13"/>
                  </a:lnTo>
                  <a:close/>
                  <a:moveTo>
                    <a:pt x="445" y="4"/>
                  </a:moveTo>
                  <a:cubicBezTo>
                    <a:pt x="443" y="3"/>
                    <a:pt x="441" y="3"/>
                    <a:pt x="440" y="2"/>
                  </a:cubicBezTo>
                  <a:cubicBezTo>
                    <a:pt x="438" y="2"/>
                    <a:pt x="436" y="2"/>
                    <a:pt x="435" y="2"/>
                  </a:cubicBezTo>
                  <a:cubicBezTo>
                    <a:pt x="433" y="2"/>
                    <a:pt x="432" y="2"/>
                    <a:pt x="430" y="2"/>
                  </a:cubicBezTo>
                  <a:cubicBezTo>
                    <a:pt x="429" y="3"/>
                    <a:pt x="428" y="3"/>
                    <a:pt x="426" y="4"/>
                  </a:cubicBezTo>
                  <a:cubicBezTo>
                    <a:pt x="425" y="4"/>
                    <a:pt x="424" y="5"/>
                    <a:pt x="423" y="6"/>
                  </a:cubicBezTo>
                  <a:cubicBezTo>
                    <a:pt x="422" y="7"/>
                    <a:pt x="422" y="8"/>
                    <a:pt x="421" y="9"/>
                  </a:cubicBezTo>
                  <a:cubicBezTo>
                    <a:pt x="421" y="11"/>
                    <a:pt x="420" y="12"/>
                    <a:pt x="420" y="14"/>
                  </a:cubicBezTo>
                  <a:cubicBezTo>
                    <a:pt x="420" y="15"/>
                    <a:pt x="421" y="16"/>
                    <a:pt x="421" y="17"/>
                  </a:cubicBezTo>
                  <a:cubicBezTo>
                    <a:pt x="422" y="18"/>
                    <a:pt x="422" y="19"/>
                    <a:pt x="423" y="20"/>
                  </a:cubicBezTo>
                  <a:cubicBezTo>
                    <a:pt x="424" y="21"/>
                    <a:pt x="425" y="21"/>
                    <a:pt x="425" y="22"/>
                  </a:cubicBezTo>
                  <a:cubicBezTo>
                    <a:pt x="426" y="23"/>
                    <a:pt x="427" y="23"/>
                    <a:pt x="428" y="24"/>
                  </a:cubicBezTo>
                  <a:cubicBezTo>
                    <a:pt x="429" y="24"/>
                    <a:pt x="430" y="25"/>
                    <a:pt x="431" y="25"/>
                  </a:cubicBezTo>
                  <a:cubicBezTo>
                    <a:pt x="432" y="26"/>
                    <a:pt x="432" y="26"/>
                    <a:pt x="433" y="27"/>
                  </a:cubicBezTo>
                  <a:cubicBezTo>
                    <a:pt x="433" y="28"/>
                    <a:pt x="433" y="29"/>
                    <a:pt x="433" y="30"/>
                  </a:cubicBezTo>
                  <a:cubicBezTo>
                    <a:pt x="433" y="31"/>
                    <a:pt x="433" y="31"/>
                    <a:pt x="433" y="32"/>
                  </a:cubicBezTo>
                  <a:cubicBezTo>
                    <a:pt x="432" y="33"/>
                    <a:pt x="432" y="34"/>
                    <a:pt x="431" y="34"/>
                  </a:cubicBezTo>
                  <a:cubicBezTo>
                    <a:pt x="430" y="35"/>
                    <a:pt x="430" y="35"/>
                    <a:pt x="429" y="35"/>
                  </a:cubicBezTo>
                  <a:cubicBezTo>
                    <a:pt x="428" y="35"/>
                    <a:pt x="427" y="36"/>
                    <a:pt x="426" y="36"/>
                  </a:cubicBezTo>
                  <a:cubicBezTo>
                    <a:pt x="425" y="36"/>
                    <a:pt x="424" y="35"/>
                    <a:pt x="423" y="35"/>
                  </a:cubicBezTo>
                  <a:cubicBezTo>
                    <a:pt x="422" y="35"/>
                    <a:pt x="421" y="35"/>
                    <a:pt x="420" y="34"/>
                  </a:cubicBezTo>
                  <a:cubicBezTo>
                    <a:pt x="419" y="34"/>
                    <a:pt x="418" y="33"/>
                    <a:pt x="417" y="33"/>
                  </a:cubicBezTo>
                  <a:cubicBezTo>
                    <a:pt x="415" y="39"/>
                    <a:pt x="415" y="39"/>
                    <a:pt x="415" y="39"/>
                  </a:cubicBezTo>
                  <a:cubicBezTo>
                    <a:pt x="417" y="40"/>
                    <a:pt x="418" y="41"/>
                    <a:pt x="420" y="41"/>
                  </a:cubicBezTo>
                  <a:cubicBezTo>
                    <a:pt x="422" y="41"/>
                    <a:pt x="424" y="42"/>
                    <a:pt x="426" y="42"/>
                  </a:cubicBezTo>
                  <a:cubicBezTo>
                    <a:pt x="427" y="42"/>
                    <a:pt x="429" y="41"/>
                    <a:pt x="431" y="41"/>
                  </a:cubicBezTo>
                  <a:cubicBezTo>
                    <a:pt x="432" y="41"/>
                    <a:pt x="434" y="40"/>
                    <a:pt x="435" y="40"/>
                  </a:cubicBezTo>
                  <a:cubicBezTo>
                    <a:pt x="436" y="39"/>
                    <a:pt x="437" y="38"/>
                    <a:pt x="438" y="37"/>
                  </a:cubicBezTo>
                  <a:cubicBezTo>
                    <a:pt x="439" y="36"/>
                    <a:pt x="440" y="35"/>
                    <a:pt x="441" y="34"/>
                  </a:cubicBezTo>
                  <a:cubicBezTo>
                    <a:pt x="441" y="32"/>
                    <a:pt x="441" y="31"/>
                    <a:pt x="441" y="29"/>
                  </a:cubicBezTo>
                  <a:cubicBezTo>
                    <a:pt x="441" y="27"/>
                    <a:pt x="441" y="26"/>
                    <a:pt x="441" y="25"/>
                  </a:cubicBezTo>
                  <a:cubicBezTo>
                    <a:pt x="440" y="24"/>
                    <a:pt x="440" y="23"/>
                    <a:pt x="439" y="22"/>
                  </a:cubicBezTo>
                  <a:cubicBezTo>
                    <a:pt x="438" y="21"/>
                    <a:pt x="437" y="20"/>
                    <a:pt x="436" y="20"/>
                  </a:cubicBezTo>
                  <a:cubicBezTo>
                    <a:pt x="435" y="19"/>
                    <a:pt x="434" y="19"/>
                    <a:pt x="433" y="18"/>
                  </a:cubicBezTo>
                  <a:cubicBezTo>
                    <a:pt x="433" y="18"/>
                    <a:pt x="432" y="17"/>
                    <a:pt x="431" y="16"/>
                  </a:cubicBezTo>
                  <a:cubicBezTo>
                    <a:pt x="430" y="16"/>
                    <a:pt x="430" y="15"/>
                    <a:pt x="429" y="15"/>
                  </a:cubicBezTo>
                  <a:cubicBezTo>
                    <a:pt x="429" y="14"/>
                    <a:pt x="428" y="13"/>
                    <a:pt x="428" y="12"/>
                  </a:cubicBezTo>
                  <a:cubicBezTo>
                    <a:pt x="428" y="12"/>
                    <a:pt x="429" y="11"/>
                    <a:pt x="429" y="10"/>
                  </a:cubicBezTo>
                  <a:cubicBezTo>
                    <a:pt x="429" y="10"/>
                    <a:pt x="430" y="9"/>
                    <a:pt x="431" y="9"/>
                  </a:cubicBezTo>
                  <a:cubicBezTo>
                    <a:pt x="431" y="9"/>
                    <a:pt x="432" y="8"/>
                    <a:pt x="433" y="8"/>
                  </a:cubicBezTo>
                  <a:cubicBezTo>
                    <a:pt x="433" y="8"/>
                    <a:pt x="434" y="8"/>
                    <a:pt x="435" y="8"/>
                  </a:cubicBezTo>
                  <a:cubicBezTo>
                    <a:pt x="436" y="8"/>
                    <a:pt x="437" y="8"/>
                    <a:pt x="438" y="8"/>
                  </a:cubicBezTo>
                  <a:cubicBezTo>
                    <a:pt x="439" y="8"/>
                    <a:pt x="439" y="9"/>
                    <a:pt x="440" y="9"/>
                  </a:cubicBezTo>
                  <a:cubicBezTo>
                    <a:pt x="441" y="9"/>
                    <a:pt x="442" y="10"/>
                    <a:pt x="443" y="10"/>
                  </a:cubicBezTo>
                  <a:lnTo>
                    <a:pt x="445" y="4"/>
                  </a:lnTo>
                  <a:close/>
                  <a:moveTo>
                    <a:pt x="473" y="29"/>
                  </a:moveTo>
                  <a:cubicBezTo>
                    <a:pt x="474" y="28"/>
                    <a:pt x="474" y="27"/>
                    <a:pt x="474" y="26"/>
                  </a:cubicBezTo>
                  <a:cubicBezTo>
                    <a:pt x="474" y="25"/>
                    <a:pt x="474" y="24"/>
                    <a:pt x="474" y="23"/>
                  </a:cubicBezTo>
                  <a:cubicBezTo>
                    <a:pt x="474" y="20"/>
                    <a:pt x="474" y="18"/>
                    <a:pt x="473" y="17"/>
                  </a:cubicBezTo>
                  <a:cubicBezTo>
                    <a:pt x="472" y="15"/>
                    <a:pt x="470" y="14"/>
                    <a:pt x="469" y="13"/>
                  </a:cubicBezTo>
                  <a:cubicBezTo>
                    <a:pt x="467" y="12"/>
                    <a:pt x="465" y="12"/>
                    <a:pt x="462" y="12"/>
                  </a:cubicBezTo>
                  <a:cubicBezTo>
                    <a:pt x="461" y="12"/>
                    <a:pt x="459" y="12"/>
                    <a:pt x="457" y="13"/>
                  </a:cubicBezTo>
                  <a:cubicBezTo>
                    <a:pt x="456" y="14"/>
                    <a:pt x="454" y="14"/>
                    <a:pt x="453" y="16"/>
                  </a:cubicBezTo>
                  <a:cubicBezTo>
                    <a:pt x="452" y="17"/>
                    <a:pt x="450" y="18"/>
                    <a:pt x="449" y="19"/>
                  </a:cubicBezTo>
                  <a:cubicBezTo>
                    <a:pt x="448" y="21"/>
                    <a:pt x="448" y="22"/>
                    <a:pt x="447" y="24"/>
                  </a:cubicBezTo>
                  <a:cubicBezTo>
                    <a:pt x="447" y="26"/>
                    <a:pt x="446" y="27"/>
                    <a:pt x="446" y="29"/>
                  </a:cubicBezTo>
                  <a:cubicBezTo>
                    <a:pt x="446" y="31"/>
                    <a:pt x="447" y="33"/>
                    <a:pt x="447" y="35"/>
                  </a:cubicBezTo>
                  <a:cubicBezTo>
                    <a:pt x="448" y="36"/>
                    <a:pt x="449" y="38"/>
                    <a:pt x="450" y="39"/>
                  </a:cubicBezTo>
                  <a:cubicBezTo>
                    <a:pt x="451" y="40"/>
                    <a:pt x="453" y="40"/>
                    <a:pt x="454" y="41"/>
                  </a:cubicBezTo>
                  <a:cubicBezTo>
                    <a:pt x="456" y="41"/>
                    <a:pt x="458" y="42"/>
                    <a:pt x="460" y="42"/>
                  </a:cubicBezTo>
                  <a:cubicBezTo>
                    <a:pt x="462" y="42"/>
                    <a:pt x="463" y="41"/>
                    <a:pt x="465" y="41"/>
                  </a:cubicBezTo>
                  <a:cubicBezTo>
                    <a:pt x="466" y="41"/>
                    <a:pt x="468" y="40"/>
                    <a:pt x="469" y="40"/>
                  </a:cubicBezTo>
                  <a:cubicBezTo>
                    <a:pt x="470" y="34"/>
                    <a:pt x="470" y="34"/>
                    <a:pt x="470" y="34"/>
                  </a:cubicBezTo>
                  <a:cubicBezTo>
                    <a:pt x="469" y="35"/>
                    <a:pt x="467" y="35"/>
                    <a:pt x="466" y="36"/>
                  </a:cubicBezTo>
                  <a:cubicBezTo>
                    <a:pt x="464" y="36"/>
                    <a:pt x="463" y="36"/>
                    <a:pt x="461" y="36"/>
                  </a:cubicBezTo>
                  <a:cubicBezTo>
                    <a:pt x="460" y="36"/>
                    <a:pt x="458" y="36"/>
                    <a:pt x="457" y="36"/>
                  </a:cubicBezTo>
                  <a:cubicBezTo>
                    <a:pt x="456" y="35"/>
                    <a:pt x="455" y="34"/>
                    <a:pt x="454" y="33"/>
                  </a:cubicBezTo>
                  <a:cubicBezTo>
                    <a:pt x="454" y="32"/>
                    <a:pt x="453" y="31"/>
                    <a:pt x="453" y="29"/>
                  </a:cubicBezTo>
                  <a:lnTo>
                    <a:pt x="473" y="29"/>
                  </a:lnTo>
                  <a:close/>
                  <a:moveTo>
                    <a:pt x="454" y="24"/>
                  </a:moveTo>
                  <a:cubicBezTo>
                    <a:pt x="455" y="23"/>
                    <a:pt x="455" y="22"/>
                    <a:pt x="456" y="21"/>
                  </a:cubicBezTo>
                  <a:cubicBezTo>
                    <a:pt x="457" y="20"/>
                    <a:pt x="458" y="19"/>
                    <a:pt x="459" y="18"/>
                  </a:cubicBezTo>
                  <a:cubicBezTo>
                    <a:pt x="460" y="18"/>
                    <a:pt x="461" y="17"/>
                    <a:pt x="462" y="17"/>
                  </a:cubicBezTo>
                  <a:cubicBezTo>
                    <a:pt x="464" y="17"/>
                    <a:pt x="465" y="18"/>
                    <a:pt x="466" y="19"/>
                  </a:cubicBezTo>
                  <a:cubicBezTo>
                    <a:pt x="467" y="19"/>
                    <a:pt x="467" y="21"/>
                    <a:pt x="467" y="22"/>
                  </a:cubicBezTo>
                  <a:cubicBezTo>
                    <a:pt x="467" y="22"/>
                    <a:pt x="467" y="23"/>
                    <a:pt x="467" y="23"/>
                  </a:cubicBezTo>
                  <a:cubicBezTo>
                    <a:pt x="467" y="23"/>
                    <a:pt x="467" y="24"/>
                    <a:pt x="467" y="24"/>
                  </a:cubicBezTo>
                  <a:lnTo>
                    <a:pt x="454" y="24"/>
                  </a:lnTo>
                  <a:close/>
                  <a:moveTo>
                    <a:pt x="476" y="41"/>
                  </a:moveTo>
                  <a:cubicBezTo>
                    <a:pt x="484" y="41"/>
                    <a:pt x="484" y="41"/>
                    <a:pt x="484" y="41"/>
                  </a:cubicBezTo>
                  <a:cubicBezTo>
                    <a:pt x="486" y="28"/>
                    <a:pt x="486" y="28"/>
                    <a:pt x="486" y="28"/>
                  </a:cubicBezTo>
                  <a:cubicBezTo>
                    <a:pt x="487" y="27"/>
                    <a:pt x="487" y="26"/>
                    <a:pt x="487" y="25"/>
                  </a:cubicBezTo>
                  <a:cubicBezTo>
                    <a:pt x="488" y="24"/>
                    <a:pt x="488" y="23"/>
                    <a:pt x="489" y="22"/>
                  </a:cubicBezTo>
                  <a:cubicBezTo>
                    <a:pt x="490" y="21"/>
                    <a:pt x="491" y="20"/>
                    <a:pt x="492" y="20"/>
                  </a:cubicBezTo>
                  <a:cubicBezTo>
                    <a:pt x="492" y="19"/>
                    <a:pt x="494" y="19"/>
                    <a:pt x="495" y="19"/>
                  </a:cubicBezTo>
                  <a:cubicBezTo>
                    <a:pt x="495" y="19"/>
                    <a:pt x="496" y="19"/>
                    <a:pt x="496" y="19"/>
                  </a:cubicBezTo>
                  <a:cubicBezTo>
                    <a:pt x="497" y="19"/>
                    <a:pt x="497" y="19"/>
                    <a:pt x="498" y="19"/>
                  </a:cubicBezTo>
                  <a:cubicBezTo>
                    <a:pt x="499" y="12"/>
                    <a:pt x="499" y="12"/>
                    <a:pt x="499" y="12"/>
                  </a:cubicBezTo>
                  <a:cubicBezTo>
                    <a:pt x="499" y="12"/>
                    <a:pt x="498" y="12"/>
                    <a:pt x="498" y="12"/>
                  </a:cubicBezTo>
                  <a:cubicBezTo>
                    <a:pt x="497" y="12"/>
                    <a:pt x="497" y="12"/>
                    <a:pt x="496" y="12"/>
                  </a:cubicBezTo>
                  <a:cubicBezTo>
                    <a:pt x="496" y="12"/>
                    <a:pt x="495" y="12"/>
                    <a:pt x="494" y="13"/>
                  </a:cubicBezTo>
                  <a:cubicBezTo>
                    <a:pt x="493" y="13"/>
                    <a:pt x="492" y="13"/>
                    <a:pt x="492" y="14"/>
                  </a:cubicBezTo>
                  <a:cubicBezTo>
                    <a:pt x="491" y="14"/>
                    <a:pt x="490" y="15"/>
                    <a:pt x="490" y="16"/>
                  </a:cubicBezTo>
                  <a:cubicBezTo>
                    <a:pt x="489" y="16"/>
                    <a:pt x="488" y="17"/>
                    <a:pt x="488" y="18"/>
                  </a:cubicBezTo>
                  <a:cubicBezTo>
                    <a:pt x="488" y="18"/>
                    <a:pt x="488" y="18"/>
                    <a:pt x="488" y="18"/>
                  </a:cubicBezTo>
                  <a:cubicBezTo>
                    <a:pt x="489" y="13"/>
                    <a:pt x="489" y="13"/>
                    <a:pt x="489" y="13"/>
                  </a:cubicBezTo>
                  <a:cubicBezTo>
                    <a:pt x="482" y="13"/>
                    <a:pt x="482" y="13"/>
                    <a:pt x="482" y="13"/>
                  </a:cubicBezTo>
                  <a:cubicBezTo>
                    <a:pt x="482" y="14"/>
                    <a:pt x="482" y="15"/>
                    <a:pt x="481" y="16"/>
                  </a:cubicBezTo>
                  <a:lnTo>
                    <a:pt x="476" y="41"/>
                  </a:lnTo>
                  <a:close/>
                  <a:moveTo>
                    <a:pt x="505" y="41"/>
                  </a:moveTo>
                  <a:cubicBezTo>
                    <a:pt x="513" y="41"/>
                    <a:pt x="513" y="41"/>
                    <a:pt x="513" y="41"/>
                  </a:cubicBezTo>
                  <a:cubicBezTo>
                    <a:pt x="529" y="13"/>
                    <a:pt x="529" y="13"/>
                    <a:pt x="529" y="13"/>
                  </a:cubicBezTo>
                  <a:cubicBezTo>
                    <a:pt x="522" y="13"/>
                    <a:pt x="522" y="13"/>
                    <a:pt x="522" y="13"/>
                  </a:cubicBezTo>
                  <a:cubicBezTo>
                    <a:pt x="511" y="33"/>
                    <a:pt x="511" y="33"/>
                    <a:pt x="511" y="33"/>
                  </a:cubicBezTo>
                  <a:cubicBezTo>
                    <a:pt x="510" y="33"/>
                    <a:pt x="510" y="33"/>
                    <a:pt x="510" y="33"/>
                  </a:cubicBezTo>
                  <a:cubicBezTo>
                    <a:pt x="508" y="13"/>
                    <a:pt x="508" y="13"/>
                    <a:pt x="508" y="13"/>
                  </a:cubicBezTo>
                  <a:cubicBezTo>
                    <a:pt x="500" y="13"/>
                    <a:pt x="500" y="13"/>
                    <a:pt x="500" y="13"/>
                  </a:cubicBezTo>
                  <a:lnTo>
                    <a:pt x="505" y="41"/>
                  </a:lnTo>
                  <a:close/>
                  <a:moveTo>
                    <a:pt x="528" y="41"/>
                  </a:moveTo>
                  <a:cubicBezTo>
                    <a:pt x="535" y="41"/>
                    <a:pt x="535" y="41"/>
                    <a:pt x="535" y="41"/>
                  </a:cubicBezTo>
                  <a:cubicBezTo>
                    <a:pt x="541" y="13"/>
                    <a:pt x="541" y="13"/>
                    <a:pt x="541" y="13"/>
                  </a:cubicBezTo>
                  <a:cubicBezTo>
                    <a:pt x="534" y="13"/>
                    <a:pt x="534" y="13"/>
                    <a:pt x="534" y="13"/>
                  </a:cubicBezTo>
                  <a:lnTo>
                    <a:pt x="528" y="41"/>
                  </a:lnTo>
                  <a:close/>
                  <a:moveTo>
                    <a:pt x="535" y="8"/>
                  </a:moveTo>
                  <a:cubicBezTo>
                    <a:pt x="543" y="8"/>
                    <a:pt x="543" y="8"/>
                    <a:pt x="543" y="8"/>
                  </a:cubicBezTo>
                  <a:cubicBezTo>
                    <a:pt x="544" y="1"/>
                    <a:pt x="544" y="1"/>
                    <a:pt x="544" y="1"/>
                  </a:cubicBezTo>
                  <a:cubicBezTo>
                    <a:pt x="537" y="1"/>
                    <a:pt x="537" y="1"/>
                    <a:pt x="537" y="1"/>
                  </a:cubicBezTo>
                  <a:lnTo>
                    <a:pt x="535" y="8"/>
                  </a:lnTo>
                  <a:close/>
                  <a:moveTo>
                    <a:pt x="568" y="13"/>
                  </a:moveTo>
                  <a:cubicBezTo>
                    <a:pt x="567" y="13"/>
                    <a:pt x="566" y="13"/>
                    <a:pt x="565" y="12"/>
                  </a:cubicBezTo>
                  <a:cubicBezTo>
                    <a:pt x="564" y="12"/>
                    <a:pt x="562" y="12"/>
                    <a:pt x="561" y="12"/>
                  </a:cubicBezTo>
                  <a:cubicBezTo>
                    <a:pt x="559" y="12"/>
                    <a:pt x="556" y="12"/>
                    <a:pt x="554" y="13"/>
                  </a:cubicBezTo>
                  <a:cubicBezTo>
                    <a:pt x="552" y="14"/>
                    <a:pt x="550" y="15"/>
                    <a:pt x="549" y="17"/>
                  </a:cubicBezTo>
                  <a:cubicBezTo>
                    <a:pt x="547" y="19"/>
                    <a:pt x="546" y="20"/>
                    <a:pt x="546" y="23"/>
                  </a:cubicBezTo>
                  <a:cubicBezTo>
                    <a:pt x="545" y="25"/>
                    <a:pt x="544" y="27"/>
                    <a:pt x="544" y="29"/>
                  </a:cubicBezTo>
                  <a:cubicBezTo>
                    <a:pt x="544" y="32"/>
                    <a:pt x="545" y="34"/>
                    <a:pt x="546" y="36"/>
                  </a:cubicBezTo>
                  <a:cubicBezTo>
                    <a:pt x="547" y="38"/>
                    <a:pt x="548" y="39"/>
                    <a:pt x="550" y="40"/>
                  </a:cubicBezTo>
                  <a:cubicBezTo>
                    <a:pt x="552" y="41"/>
                    <a:pt x="554" y="42"/>
                    <a:pt x="556" y="42"/>
                  </a:cubicBezTo>
                  <a:cubicBezTo>
                    <a:pt x="558" y="42"/>
                    <a:pt x="559" y="41"/>
                    <a:pt x="560" y="41"/>
                  </a:cubicBezTo>
                  <a:cubicBezTo>
                    <a:pt x="561" y="41"/>
                    <a:pt x="562" y="41"/>
                    <a:pt x="563" y="40"/>
                  </a:cubicBezTo>
                  <a:cubicBezTo>
                    <a:pt x="564" y="34"/>
                    <a:pt x="564" y="34"/>
                    <a:pt x="564" y="34"/>
                  </a:cubicBezTo>
                  <a:cubicBezTo>
                    <a:pt x="564" y="35"/>
                    <a:pt x="563" y="35"/>
                    <a:pt x="562" y="35"/>
                  </a:cubicBezTo>
                  <a:cubicBezTo>
                    <a:pt x="562" y="35"/>
                    <a:pt x="561" y="36"/>
                    <a:pt x="560" y="36"/>
                  </a:cubicBezTo>
                  <a:cubicBezTo>
                    <a:pt x="560" y="36"/>
                    <a:pt x="559" y="36"/>
                    <a:pt x="558" y="36"/>
                  </a:cubicBezTo>
                  <a:cubicBezTo>
                    <a:pt x="557" y="36"/>
                    <a:pt x="556" y="36"/>
                    <a:pt x="555" y="35"/>
                  </a:cubicBezTo>
                  <a:cubicBezTo>
                    <a:pt x="554" y="35"/>
                    <a:pt x="554" y="34"/>
                    <a:pt x="553" y="34"/>
                  </a:cubicBezTo>
                  <a:cubicBezTo>
                    <a:pt x="553" y="33"/>
                    <a:pt x="553" y="32"/>
                    <a:pt x="552" y="31"/>
                  </a:cubicBezTo>
                  <a:cubicBezTo>
                    <a:pt x="552" y="30"/>
                    <a:pt x="552" y="29"/>
                    <a:pt x="552" y="29"/>
                  </a:cubicBezTo>
                  <a:cubicBezTo>
                    <a:pt x="552" y="27"/>
                    <a:pt x="552" y="26"/>
                    <a:pt x="553" y="25"/>
                  </a:cubicBezTo>
                  <a:cubicBezTo>
                    <a:pt x="553" y="23"/>
                    <a:pt x="554" y="22"/>
                    <a:pt x="554" y="21"/>
                  </a:cubicBezTo>
                  <a:cubicBezTo>
                    <a:pt x="555" y="20"/>
                    <a:pt x="556" y="19"/>
                    <a:pt x="557" y="19"/>
                  </a:cubicBezTo>
                  <a:cubicBezTo>
                    <a:pt x="558" y="18"/>
                    <a:pt x="560" y="18"/>
                    <a:pt x="561" y="18"/>
                  </a:cubicBezTo>
                  <a:cubicBezTo>
                    <a:pt x="562" y="18"/>
                    <a:pt x="563" y="18"/>
                    <a:pt x="564" y="18"/>
                  </a:cubicBezTo>
                  <a:cubicBezTo>
                    <a:pt x="565" y="18"/>
                    <a:pt x="566" y="19"/>
                    <a:pt x="567" y="19"/>
                  </a:cubicBezTo>
                  <a:lnTo>
                    <a:pt x="568" y="13"/>
                  </a:lnTo>
                  <a:close/>
                  <a:moveTo>
                    <a:pt x="595" y="29"/>
                  </a:moveTo>
                  <a:cubicBezTo>
                    <a:pt x="595" y="28"/>
                    <a:pt x="596" y="27"/>
                    <a:pt x="596" y="26"/>
                  </a:cubicBezTo>
                  <a:cubicBezTo>
                    <a:pt x="596" y="25"/>
                    <a:pt x="596" y="24"/>
                    <a:pt x="596" y="23"/>
                  </a:cubicBezTo>
                  <a:cubicBezTo>
                    <a:pt x="596" y="20"/>
                    <a:pt x="595" y="18"/>
                    <a:pt x="594" y="17"/>
                  </a:cubicBezTo>
                  <a:cubicBezTo>
                    <a:pt x="593" y="15"/>
                    <a:pt x="592" y="14"/>
                    <a:pt x="590" y="13"/>
                  </a:cubicBezTo>
                  <a:cubicBezTo>
                    <a:pt x="589" y="12"/>
                    <a:pt x="587" y="12"/>
                    <a:pt x="584" y="12"/>
                  </a:cubicBezTo>
                  <a:cubicBezTo>
                    <a:pt x="582" y="12"/>
                    <a:pt x="581" y="12"/>
                    <a:pt x="579" y="13"/>
                  </a:cubicBezTo>
                  <a:cubicBezTo>
                    <a:pt x="577" y="14"/>
                    <a:pt x="576" y="14"/>
                    <a:pt x="575" y="16"/>
                  </a:cubicBezTo>
                  <a:cubicBezTo>
                    <a:pt x="573" y="17"/>
                    <a:pt x="572" y="18"/>
                    <a:pt x="571" y="19"/>
                  </a:cubicBezTo>
                  <a:cubicBezTo>
                    <a:pt x="570" y="21"/>
                    <a:pt x="570" y="22"/>
                    <a:pt x="569" y="24"/>
                  </a:cubicBezTo>
                  <a:cubicBezTo>
                    <a:pt x="569" y="26"/>
                    <a:pt x="568" y="27"/>
                    <a:pt x="568" y="29"/>
                  </a:cubicBezTo>
                  <a:cubicBezTo>
                    <a:pt x="568" y="31"/>
                    <a:pt x="569" y="33"/>
                    <a:pt x="569" y="35"/>
                  </a:cubicBezTo>
                  <a:cubicBezTo>
                    <a:pt x="570" y="36"/>
                    <a:pt x="571" y="38"/>
                    <a:pt x="572" y="39"/>
                  </a:cubicBezTo>
                  <a:cubicBezTo>
                    <a:pt x="573" y="40"/>
                    <a:pt x="575" y="40"/>
                    <a:pt x="576" y="41"/>
                  </a:cubicBezTo>
                  <a:cubicBezTo>
                    <a:pt x="578" y="41"/>
                    <a:pt x="580" y="42"/>
                    <a:pt x="582" y="42"/>
                  </a:cubicBezTo>
                  <a:cubicBezTo>
                    <a:pt x="583" y="42"/>
                    <a:pt x="585" y="41"/>
                    <a:pt x="586" y="41"/>
                  </a:cubicBezTo>
                  <a:cubicBezTo>
                    <a:pt x="588" y="41"/>
                    <a:pt x="589" y="40"/>
                    <a:pt x="591" y="40"/>
                  </a:cubicBezTo>
                  <a:cubicBezTo>
                    <a:pt x="592" y="34"/>
                    <a:pt x="592" y="34"/>
                    <a:pt x="592" y="34"/>
                  </a:cubicBezTo>
                  <a:cubicBezTo>
                    <a:pt x="590" y="35"/>
                    <a:pt x="589" y="35"/>
                    <a:pt x="588" y="36"/>
                  </a:cubicBezTo>
                  <a:cubicBezTo>
                    <a:pt x="586" y="36"/>
                    <a:pt x="585" y="36"/>
                    <a:pt x="583" y="36"/>
                  </a:cubicBezTo>
                  <a:cubicBezTo>
                    <a:pt x="581" y="36"/>
                    <a:pt x="580" y="36"/>
                    <a:pt x="579" y="36"/>
                  </a:cubicBezTo>
                  <a:cubicBezTo>
                    <a:pt x="578" y="35"/>
                    <a:pt x="577" y="34"/>
                    <a:pt x="576" y="33"/>
                  </a:cubicBezTo>
                  <a:cubicBezTo>
                    <a:pt x="576" y="32"/>
                    <a:pt x="575" y="31"/>
                    <a:pt x="575" y="29"/>
                  </a:cubicBezTo>
                  <a:lnTo>
                    <a:pt x="595" y="29"/>
                  </a:lnTo>
                  <a:close/>
                  <a:moveTo>
                    <a:pt x="576" y="24"/>
                  </a:moveTo>
                  <a:cubicBezTo>
                    <a:pt x="577" y="23"/>
                    <a:pt x="577" y="22"/>
                    <a:pt x="578" y="21"/>
                  </a:cubicBezTo>
                  <a:cubicBezTo>
                    <a:pt x="579" y="20"/>
                    <a:pt x="579" y="19"/>
                    <a:pt x="580" y="18"/>
                  </a:cubicBezTo>
                  <a:cubicBezTo>
                    <a:pt x="581" y="18"/>
                    <a:pt x="583" y="17"/>
                    <a:pt x="584" y="17"/>
                  </a:cubicBezTo>
                  <a:cubicBezTo>
                    <a:pt x="586" y="17"/>
                    <a:pt x="587" y="18"/>
                    <a:pt x="588" y="19"/>
                  </a:cubicBezTo>
                  <a:cubicBezTo>
                    <a:pt x="588" y="19"/>
                    <a:pt x="589" y="21"/>
                    <a:pt x="589" y="22"/>
                  </a:cubicBezTo>
                  <a:cubicBezTo>
                    <a:pt x="589" y="22"/>
                    <a:pt x="589" y="23"/>
                    <a:pt x="589" y="23"/>
                  </a:cubicBezTo>
                  <a:cubicBezTo>
                    <a:pt x="589" y="23"/>
                    <a:pt x="589" y="24"/>
                    <a:pt x="589" y="24"/>
                  </a:cubicBezTo>
                  <a:lnTo>
                    <a:pt x="576" y="24"/>
                  </a:lnTo>
                  <a:close/>
                  <a:moveTo>
                    <a:pt x="621" y="13"/>
                  </a:moveTo>
                  <a:cubicBezTo>
                    <a:pt x="620" y="13"/>
                    <a:pt x="619" y="13"/>
                    <a:pt x="617" y="12"/>
                  </a:cubicBezTo>
                  <a:cubicBezTo>
                    <a:pt x="616" y="12"/>
                    <a:pt x="615" y="12"/>
                    <a:pt x="613" y="12"/>
                  </a:cubicBezTo>
                  <a:cubicBezTo>
                    <a:pt x="612" y="12"/>
                    <a:pt x="611" y="12"/>
                    <a:pt x="610" y="12"/>
                  </a:cubicBezTo>
                  <a:cubicBezTo>
                    <a:pt x="609" y="13"/>
                    <a:pt x="607" y="13"/>
                    <a:pt x="606" y="13"/>
                  </a:cubicBezTo>
                  <a:cubicBezTo>
                    <a:pt x="605" y="14"/>
                    <a:pt x="604" y="14"/>
                    <a:pt x="604" y="15"/>
                  </a:cubicBezTo>
                  <a:cubicBezTo>
                    <a:pt x="603" y="16"/>
                    <a:pt x="602" y="17"/>
                    <a:pt x="602" y="18"/>
                  </a:cubicBezTo>
                  <a:cubicBezTo>
                    <a:pt x="601" y="19"/>
                    <a:pt x="601" y="20"/>
                    <a:pt x="601" y="21"/>
                  </a:cubicBezTo>
                  <a:cubicBezTo>
                    <a:pt x="601" y="22"/>
                    <a:pt x="601" y="23"/>
                    <a:pt x="602" y="24"/>
                  </a:cubicBezTo>
                  <a:cubicBezTo>
                    <a:pt x="602" y="25"/>
                    <a:pt x="603" y="26"/>
                    <a:pt x="603" y="26"/>
                  </a:cubicBezTo>
                  <a:cubicBezTo>
                    <a:pt x="604" y="27"/>
                    <a:pt x="605" y="27"/>
                    <a:pt x="606" y="28"/>
                  </a:cubicBezTo>
                  <a:cubicBezTo>
                    <a:pt x="607" y="29"/>
                    <a:pt x="607" y="29"/>
                    <a:pt x="608" y="29"/>
                  </a:cubicBezTo>
                  <a:cubicBezTo>
                    <a:pt x="609" y="30"/>
                    <a:pt x="609" y="31"/>
                    <a:pt x="610" y="31"/>
                  </a:cubicBezTo>
                  <a:cubicBezTo>
                    <a:pt x="610" y="32"/>
                    <a:pt x="610" y="32"/>
                    <a:pt x="610" y="33"/>
                  </a:cubicBezTo>
                  <a:cubicBezTo>
                    <a:pt x="610" y="34"/>
                    <a:pt x="610" y="34"/>
                    <a:pt x="610" y="35"/>
                  </a:cubicBezTo>
                  <a:cubicBezTo>
                    <a:pt x="610" y="35"/>
                    <a:pt x="609" y="35"/>
                    <a:pt x="609" y="36"/>
                  </a:cubicBezTo>
                  <a:cubicBezTo>
                    <a:pt x="608" y="36"/>
                    <a:pt x="608" y="36"/>
                    <a:pt x="607" y="36"/>
                  </a:cubicBezTo>
                  <a:cubicBezTo>
                    <a:pt x="607" y="36"/>
                    <a:pt x="606" y="36"/>
                    <a:pt x="605" y="36"/>
                  </a:cubicBezTo>
                  <a:cubicBezTo>
                    <a:pt x="605" y="36"/>
                    <a:pt x="604" y="36"/>
                    <a:pt x="603" y="36"/>
                  </a:cubicBezTo>
                  <a:cubicBezTo>
                    <a:pt x="602" y="36"/>
                    <a:pt x="601" y="35"/>
                    <a:pt x="601" y="35"/>
                  </a:cubicBezTo>
                  <a:cubicBezTo>
                    <a:pt x="600" y="35"/>
                    <a:pt x="599" y="34"/>
                    <a:pt x="598" y="34"/>
                  </a:cubicBezTo>
                  <a:cubicBezTo>
                    <a:pt x="597" y="40"/>
                    <a:pt x="597" y="40"/>
                    <a:pt x="597" y="40"/>
                  </a:cubicBezTo>
                  <a:cubicBezTo>
                    <a:pt x="598" y="40"/>
                    <a:pt x="600" y="41"/>
                    <a:pt x="601" y="41"/>
                  </a:cubicBezTo>
                  <a:cubicBezTo>
                    <a:pt x="603" y="41"/>
                    <a:pt x="604" y="42"/>
                    <a:pt x="605" y="42"/>
                  </a:cubicBezTo>
                  <a:cubicBezTo>
                    <a:pt x="607" y="42"/>
                    <a:pt x="608" y="41"/>
                    <a:pt x="609" y="41"/>
                  </a:cubicBezTo>
                  <a:cubicBezTo>
                    <a:pt x="610" y="41"/>
                    <a:pt x="612" y="41"/>
                    <a:pt x="613" y="40"/>
                  </a:cubicBezTo>
                  <a:cubicBezTo>
                    <a:pt x="614" y="40"/>
                    <a:pt x="615" y="39"/>
                    <a:pt x="616" y="39"/>
                  </a:cubicBezTo>
                  <a:cubicBezTo>
                    <a:pt x="616" y="38"/>
                    <a:pt x="617" y="37"/>
                    <a:pt x="617" y="36"/>
                  </a:cubicBezTo>
                  <a:cubicBezTo>
                    <a:pt x="618" y="35"/>
                    <a:pt x="618" y="33"/>
                    <a:pt x="618" y="32"/>
                  </a:cubicBezTo>
                  <a:cubicBezTo>
                    <a:pt x="618" y="31"/>
                    <a:pt x="618" y="30"/>
                    <a:pt x="617" y="29"/>
                  </a:cubicBezTo>
                  <a:cubicBezTo>
                    <a:pt x="617" y="28"/>
                    <a:pt x="616" y="27"/>
                    <a:pt x="616" y="27"/>
                  </a:cubicBezTo>
                  <a:cubicBezTo>
                    <a:pt x="615" y="26"/>
                    <a:pt x="614" y="25"/>
                    <a:pt x="613" y="25"/>
                  </a:cubicBezTo>
                  <a:cubicBezTo>
                    <a:pt x="613" y="24"/>
                    <a:pt x="612" y="24"/>
                    <a:pt x="611" y="23"/>
                  </a:cubicBezTo>
                  <a:cubicBezTo>
                    <a:pt x="610" y="23"/>
                    <a:pt x="610" y="22"/>
                    <a:pt x="609" y="22"/>
                  </a:cubicBezTo>
                  <a:cubicBezTo>
                    <a:pt x="609" y="21"/>
                    <a:pt x="609" y="21"/>
                    <a:pt x="609" y="20"/>
                  </a:cubicBezTo>
                  <a:cubicBezTo>
                    <a:pt x="609" y="20"/>
                    <a:pt x="609" y="19"/>
                    <a:pt x="609" y="19"/>
                  </a:cubicBezTo>
                  <a:cubicBezTo>
                    <a:pt x="609" y="18"/>
                    <a:pt x="610" y="18"/>
                    <a:pt x="610" y="18"/>
                  </a:cubicBezTo>
                  <a:cubicBezTo>
                    <a:pt x="611" y="18"/>
                    <a:pt x="611" y="18"/>
                    <a:pt x="612" y="18"/>
                  </a:cubicBezTo>
                  <a:cubicBezTo>
                    <a:pt x="612" y="17"/>
                    <a:pt x="613" y="17"/>
                    <a:pt x="614" y="17"/>
                  </a:cubicBezTo>
                  <a:cubicBezTo>
                    <a:pt x="615" y="17"/>
                    <a:pt x="616" y="18"/>
                    <a:pt x="617" y="18"/>
                  </a:cubicBezTo>
                  <a:cubicBezTo>
                    <a:pt x="618" y="18"/>
                    <a:pt x="619" y="18"/>
                    <a:pt x="620" y="19"/>
                  </a:cubicBezTo>
                  <a:lnTo>
                    <a:pt x="6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Tree>
    <p:extLst>
      <p:ext uri="{BB962C8B-B14F-4D97-AF65-F5344CB8AC3E}">
        <p14:creationId xmlns:p14="http://schemas.microsoft.com/office/powerpoint/2010/main" val="5005381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Organization Chart ">
    <p:spTree>
      <p:nvGrpSpPr>
        <p:cNvPr id="1" name=""/>
        <p:cNvGrpSpPr/>
        <p:nvPr/>
      </p:nvGrpSpPr>
      <p:grpSpPr>
        <a:xfrm>
          <a:off x="0" y="0"/>
          <a:ext cx="0" cy="0"/>
          <a:chOff x="0" y="0"/>
          <a:chExt cx="0" cy="0"/>
        </a:xfrm>
      </p:grpSpPr>
      <p:grpSp>
        <p:nvGrpSpPr>
          <p:cNvPr id="203" name="Group 202"/>
          <p:cNvGrpSpPr/>
          <p:nvPr userDrawn="1"/>
        </p:nvGrpSpPr>
        <p:grpSpPr bwMode="gray">
          <a:xfrm>
            <a:off x="-1" y="596901"/>
            <a:ext cx="9137515" cy="4375150"/>
            <a:chOff x="-1" y="596901"/>
            <a:chExt cx="9137515" cy="4375150"/>
          </a:xfrm>
        </p:grpSpPr>
        <p:cxnSp>
          <p:nvCxnSpPr>
            <p:cNvPr id="204" name="Straight Connector 203"/>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userDrawn="1">
            <p:ph type="title" hasCustomPrompt="1"/>
          </p:nvPr>
        </p:nvSpPr>
        <p:spPr bwMode="gray">
          <a:xfrm>
            <a:off x="304800" y="1"/>
            <a:ext cx="8534400" cy="505365"/>
          </a:xfrm>
        </p:spPr>
        <p:txBody>
          <a:bodyPr anchor="b">
            <a:normAutofit/>
          </a:bodyPr>
          <a:lstStyle>
            <a:lvl1pPr>
              <a:defRPr sz="2397" baseline="0">
                <a:latin typeface="Calibri" charset="0"/>
                <a:ea typeface="Calibri" charset="0"/>
                <a:cs typeface="Calibri" charset="0"/>
              </a:defRPr>
            </a:lvl1pPr>
          </a:lstStyle>
          <a:p>
            <a:r>
              <a:rPr lang="en-US"/>
              <a:t>Organization Chart </a:t>
            </a:r>
          </a:p>
        </p:txBody>
      </p:sp>
      <p:grpSp>
        <p:nvGrpSpPr>
          <p:cNvPr id="4"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sp>
        <p:nvSpPr>
          <p:cNvPr id="103" name="Picture Placeholder 102"/>
          <p:cNvSpPr>
            <a:spLocks noGrp="1"/>
          </p:cNvSpPr>
          <p:nvPr>
            <p:ph type="pic" sz="quarter" idx="10"/>
          </p:nvPr>
        </p:nvSpPr>
        <p:spPr bwMode="gray">
          <a:xfrm>
            <a:off x="373381" y="2697479"/>
            <a:ext cx="853439" cy="715963"/>
          </a:xfrm>
          <a:prstGeom prst="parallelogram">
            <a:avLst>
              <a:gd name="adj" fmla="val 16293"/>
            </a:avLst>
          </a:prstGeom>
          <a:solidFill>
            <a:schemeClr val="accent2"/>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200" name="Text Placeholder 199"/>
          <p:cNvSpPr>
            <a:spLocks noGrp="1"/>
          </p:cNvSpPr>
          <p:nvPr>
            <p:ph type="body" sz="quarter" idx="16" hasCustomPrompt="1"/>
          </p:nvPr>
        </p:nvSpPr>
        <p:spPr bwMode="gray">
          <a:xfrm>
            <a:off x="152401" y="3482659"/>
            <a:ext cx="1249680" cy="228282"/>
          </a:xfrm>
        </p:spPr>
        <p:txBody>
          <a:bodyPr anchor="ctr">
            <a:normAutofit/>
          </a:bodyPr>
          <a:lstStyle>
            <a:lvl1pPr algn="ctr">
              <a:buFont typeface="Arial" pitchFamily="34" charset="0"/>
              <a:buNone/>
              <a:defRPr sz="1000" b="1" baseline="0"/>
            </a:lvl1pPr>
          </a:lstStyle>
          <a:p>
            <a:pPr lvl="0"/>
            <a:r>
              <a:rPr lang="en-IN"/>
              <a:t>Add Name</a:t>
            </a:r>
          </a:p>
        </p:txBody>
      </p:sp>
      <p:sp>
        <p:nvSpPr>
          <p:cNvPr id="202" name="Text Placeholder 199"/>
          <p:cNvSpPr>
            <a:spLocks noGrp="1"/>
          </p:cNvSpPr>
          <p:nvPr>
            <p:ph type="body" sz="quarter" idx="17" hasCustomPrompt="1"/>
          </p:nvPr>
        </p:nvSpPr>
        <p:spPr bwMode="gray">
          <a:xfrm>
            <a:off x="152401" y="3779839"/>
            <a:ext cx="1249680" cy="228282"/>
          </a:xfrm>
        </p:spPr>
        <p:txBody>
          <a:bodyPr anchor="ctr">
            <a:normAutofit/>
          </a:bodyPr>
          <a:lstStyle>
            <a:lvl1pPr algn="ctr">
              <a:buFont typeface="Arial" pitchFamily="34" charset="0"/>
              <a:buNone/>
              <a:defRPr sz="1000" baseline="0"/>
            </a:lvl1pPr>
          </a:lstStyle>
          <a:p>
            <a:pPr lvl="0"/>
            <a:r>
              <a:rPr lang="en-IN"/>
              <a:t>Add Designation</a:t>
            </a:r>
          </a:p>
        </p:txBody>
      </p:sp>
      <p:sp>
        <p:nvSpPr>
          <p:cNvPr id="109" name="Picture Placeholder 102"/>
          <p:cNvSpPr>
            <a:spLocks noGrp="1"/>
          </p:cNvSpPr>
          <p:nvPr>
            <p:ph type="pic" sz="quarter" idx="18"/>
          </p:nvPr>
        </p:nvSpPr>
        <p:spPr bwMode="gray">
          <a:xfrm>
            <a:off x="1891285" y="2697479"/>
            <a:ext cx="853439" cy="715963"/>
          </a:xfrm>
          <a:prstGeom prst="parallelogram">
            <a:avLst>
              <a:gd name="adj" fmla="val 16293"/>
            </a:avLst>
          </a:prstGeom>
          <a:solidFill>
            <a:schemeClr val="accent2"/>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110" name="Text Placeholder 199"/>
          <p:cNvSpPr>
            <a:spLocks noGrp="1"/>
          </p:cNvSpPr>
          <p:nvPr>
            <p:ph type="body" sz="quarter" idx="19" hasCustomPrompt="1"/>
          </p:nvPr>
        </p:nvSpPr>
        <p:spPr bwMode="gray">
          <a:xfrm>
            <a:off x="1670305" y="3482659"/>
            <a:ext cx="1249680" cy="228282"/>
          </a:xfrm>
        </p:spPr>
        <p:txBody>
          <a:bodyPr anchor="ctr">
            <a:normAutofit/>
          </a:bodyPr>
          <a:lstStyle>
            <a:lvl1pPr algn="ctr">
              <a:buFont typeface="Arial" pitchFamily="34" charset="0"/>
              <a:buNone/>
              <a:defRPr sz="1000" b="1" baseline="0"/>
            </a:lvl1pPr>
          </a:lstStyle>
          <a:p>
            <a:pPr lvl="0"/>
            <a:r>
              <a:rPr lang="en-IN"/>
              <a:t>Add Name</a:t>
            </a:r>
          </a:p>
        </p:txBody>
      </p:sp>
      <p:sp>
        <p:nvSpPr>
          <p:cNvPr id="111" name="Text Placeholder 199"/>
          <p:cNvSpPr>
            <a:spLocks noGrp="1"/>
          </p:cNvSpPr>
          <p:nvPr>
            <p:ph type="body" sz="quarter" idx="20" hasCustomPrompt="1"/>
          </p:nvPr>
        </p:nvSpPr>
        <p:spPr bwMode="gray">
          <a:xfrm>
            <a:off x="1670305" y="3779839"/>
            <a:ext cx="1249680" cy="228282"/>
          </a:xfrm>
        </p:spPr>
        <p:txBody>
          <a:bodyPr anchor="ctr">
            <a:normAutofit/>
          </a:bodyPr>
          <a:lstStyle>
            <a:lvl1pPr algn="ctr">
              <a:buFont typeface="Arial" pitchFamily="34" charset="0"/>
              <a:buNone/>
              <a:defRPr sz="1000" baseline="0"/>
            </a:lvl1pPr>
          </a:lstStyle>
          <a:p>
            <a:pPr lvl="0"/>
            <a:r>
              <a:rPr lang="en-IN"/>
              <a:t>Add Designation</a:t>
            </a:r>
          </a:p>
        </p:txBody>
      </p:sp>
      <p:sp>
        <p:nvSpPr>
          <p:cNvPr id="201" name="Picture Placeholder 102"/>
          <p:cNvSpPr>
            <a:spLocks noGrp="1"/>
          </p:cNvSpPr>
          <p:nvPr>
            <p:ph type="pic" sz="quarter" idx="21"/>
          </p:nvPr>
        </p:nvSpPr>
        <p:spPr bwMode="gray">
          <a:xfrm>
            <a:off x="3409189" y="2697479"/>
            <a:ext cx="853439" cy="715963"/>
          </a:xfrm>
          <a:prstGeom prst="parallelogram">
            <a:avLst>
              <a:gd name="adj" fmla="val 16293"/>
            </a:avLst>
          </a:prstGeom>
          <a:solidFill>
            <a:schemeClr val="accent2"/>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207" name="Text Placeholder 199"/>
          <p:cNvSpPr>
            <a:spLocks noGrp="1"/>
          </p:cNvSpPr>
          <p:nvPr>
            <p:ph type="body" sz="quarter" idx="22" hasCustomPrompt="1"/>
          </p:nvPr>
        </p:nvSpPr>
        <p:spPr bwMode="gray">
          <a:xfrm>
            <a:off x="3188209" y="3482659"/>
            <a:ext cx="1249680" cy="228282"/>
          </a:xfrm>
        </p:spPr>
        <p:txBody>
          <a:bodyPr anchor="ctr">
            <a:normAutofit/>
          </a:bodyPr>
          <a:lstStyle>
            <a:lvl1pPr algn="ctr">
              <a:buFont typeface="Arial" pitchFamily="34" charset="0"/>
              <a:buNone/>
              <a:defRPr sz="1000" b="1" baseline="0"/>
            </a:lvl1pPr>
          </a:lstStyle>
          <a:p>
            <a:pPr lvl="0"/>
            <a:r>
              <a:rPr lang="en-IN"/>
              <a:t>Add Name</a:t>
            </a:r>
          </a:p>
        </p:txBody>
      </p:sp>
      <p:sp>
        <p:nvSpPr>
          <p:cNvPr id="208" name="Text Placeholder 199"/>
          <p:cNvSpPr>
            <a:spLocks noGrp="1"/>
          </p:cNvSpPr>
          <p:nvPr>
            <p:ph type="body" sz="quarter" idx="23" hasCustomPrompt="1"/>
          </p:nvPr>
        </p:nvSpPr>
        <p:spPr bwMode="gray">
          <a:xfrm>
            <a:off x="3188209" y="3779839"/>
            <a:ext cx="1249680" cy="228282"/>
          </a:xfrm>
        </p:spPr>
        <p:txBody>
          <a:bodyPr anchor="ctr">
            <a:normAutofit/>
          </a:bodyPr>
          <a:lstStyle>
            <a:lvl1pPr algn="ctr">
              <a:buFont typeface="Arial" pitchFamily="34" charset="0"/>
              <a:buNone/>
              <a:defRPr sz="1000" baseline="0"/>
            </a:lvl1pPr>
          </a:lstStyle>
          <a:p>
            <a:pPr lvl="0"/>
            <a:r>
              <a:rPr lang="en-IN"/>
              <a:t>Add Designation</a:t>
            </a:r>
          </a:p>
        </p:txBody>
      </p:sp>
      <p:sp>
        <p:nvSpPr>
          <p:cNvPr id="209" name="Picture Placeholder 102"/>
          <p:cNvSpPr>
            <a:spLocks noGrp="1"/>
          </p:cNvSpPr>
          <p:nvPr>
            <p:ph type="pic" sz="quarter" idx="24"/>
          </p:nvPr>
        </p:nvSpPr>
        <p:spPr bwMode="gray">
          <a:xfrm>
            <a:off x="4927093" y="2697479"/>
            <a:ext cx="853439" cy="715963"/>
          </a:xfrm>
          <a:prstGeom prst="parallelogram">
            <a:avLst>
              <a:gd name="adj" fmla="val 16293"/>
            </a:avLst>
          </a:prstGeom>
          <a:solidFill>
            <a:schemeClr val="accent2"/>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210" name="Text Placeholder 199"/>
          <p:cNvSpPr>
            <a:spLocks noGrp="1"/>
          </p:cNvSpPr>
          <p:nvPr>
            <p:ph type="body" sz="quarter" idx="25" hasCustomPrompt="1"/>
          </p:nvPr>
        </p:nvSpPr>
        <p:spPr bwMode="gray">
          <a:xfrm>
            <a:off x="4706113" y="3482659"/>
            <a:ext cx="1249680" cy="228282"/>
          </a:xfrm>
        </p:spPr>
        <p:txBody>
          <a:bodyPr anchor="ctr">
            <a:normAutofit/>
          </a:bodyPr>
          <a:lstStyle>
            <a:lvl1pPr algn="ctr">
              <a:buFont typeface="Arial" pitchFamily="34" charset="0"/>
              <a:buNone/>
              <a:defRPr sz="1000" b="1" baseline="0"/>
            </a:lvl1pPr>
          </a:lstStyle>
          <a:p>
            <a:pPr lvl="0"/>
            <a:r>
              <a:rPr lang="en-IN"/>
              <a:t>Add Name</a:t>
            </a:r>
          </a:p>
        </p:txBody>
      </p:sp>
      <p:sp>
        <p:nvSpPr>
          <p:cNvPr id="211" name="Text Placeholder 199"/>
          <p:cNvSpPr>
            <a:spLocks noGrp="1"/>
          </p:cNvSpPr>
          <p:nvPr>
            <p:ph type="body" sz="quarter" idx="26" hasCustomPrompt="1"/>
          </p:nvPr>
        </p:nvSpPr>
        <p:spPr bwMode="gray">
          <a:xfrm>
            <a:off x="4706113" y="3779839"/>
            <a:ext cx="1249680" cy="228282"/>
          </a:xfrm>
        </p:spPr>
        <p:txBody>
          <a:bodyPr anchor="ctr">
            <a:normAutofit/>
          </a:bodyPr>
          <a:lstStyle>
            <a:lvl1pPr algn="ctr">
              <a:buFont typeface="Arial" pitchFamily="34" charset="0"/>
              <a:buNone/>
              <a:defRPr sz="1000" baseline="0"/>
            </a:lvl1pPr>
          </a:lstStyle>
          <a:p>
            <a:pPr lvl="0"/>
            <a:r>
              <a:rPr lang="en-IN"/>
              <a:t>Add Designation</a:t>
            </a:r>
          </a:p>
        </p:txBody>
      </p:sp>
      <p:sp>
        <p:nvSpPr>
          <p:cNvPr id="212" name="Picture Placeholder 102"/>
          <p:cNvSpPr>
            <a:spLocks noGrp="1"/>
          </p:cNvSpPr>
          <p:nvPr>
            <p:ph type="pic" sz="quarter" idx="27"/>
          </p:nvPr>
        </p:nvSpPr>
        <p:spPr bwMode="gray">
          <a:xfrm>
            <a:off x="6444997" y="2697479"/>
            <a:ext cx="853439" cy="715963"/>
          </a:xfrm>
          <a:prstGeom prst="parallelogram">
            <a:avLst>
              <a:gd name="adj" fmla="val 16293"/>
            </a:avLst>
          </a:prstGeom>
          <a:solidFill>
            <a:schemeClr val="accent2"/>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213" name="Text Placeholder 199"/>
          <p:cNvSpPr>
            <a:spLocks noGrp="1"/>
          </p:cNvSpPr>
          <p:nvPr>
            <p:ph type="body" sz="quarter" idx="28" hasCustomPrompt="1"/>
          </p:nvPr>
        </p:nvSpPr>
        <p:spPr bwMode="gray">
          <a:xfrm>
            <a:off x="6224017" y="3482659"/>
            <a:ext cx="1249680" cy="228282"/>
          </a:xfrm>
        </p:spPr>
        <p:txBody>
          <a:bodyPr anchor="ctr">
            <a:normAutofit/>
          </a:bodyPr>
          <a:lstStyle>
            <a:lvl1pPr algn="ctr">
              <a:buFont typeface="Arial" pitchFamily="34" charset="0"/>
              <a:buNone/>
              <a:defRPr sz="1000" b="1" baseline="0"/>
            </a:lvl1pPr>
          </a:lstStyle>
          <a:p>
            <a:pPr lvl="0"/>
            <a:r>
              <a:rPr lang="en-IN"/>
              <a:t>Add Name</a:t>
            </a:r>
          </a:p>
        </p:txBody>
      </p:sp>
      <p:sp>
        <p:nvSpPr>
          <p:cNvPr id="214" name="Text Placeholder 199"/>
          <p:cNvSpPr>
            <a:spLocks noGrp="1"/>
          </p:cNvSpPr>
          <p:nvPr>
            <p:ph type="body" sz="quarter" idx="29" hasCustomPrompt="1"/>
          </p:nvPr>
        </p:nvSpPr>
        <p:spPr bwMode="gray">
          <a:xfrm>
            <a:off x="6224017" y="3779839"/>
            <a:ext cx="1249680" cy="228282"/>
          </a:xfrm>
        </p:spPr>
        <p:txBody>
          <a:bodyPr anchor="ctr">
            <a:normAutofit/>
          </a:bodyPr>
          <a:lstStyle>
            <a:lvl1pPr algn="ctr">
              <a:buFont typeface="Arial" pitchFamily="34" charset="0"/>
              <a:buNone/>
              <a:defRPr sz="1000" baseline="0"/>
            </a:lvl1pPr>
          </a:lstStyle>
          <a:p>
            <a:pPr lvl="0"/>
            <a:r>
              <a:rPr lang="en-IN"/>
              <a:t>Add Designation</a:t>
            </a:r>
          </a:p>
        </p:txBody>
      </p:sp>
      <p:sp>
        <p:nvSpPr>
          <p:cNvPr id="215" name="Picture Placeholder 102"/>
          <p:cNvSpPr>
            <a:spLocks noGrp="1"/>
          </p:cNvSpPr>
          <p:nvPr>
            <p:ph type="pic" sz="quarter" idx="30"/>
          </p:nvPr>
        </p:nvSpPr>
        <p:spPr bwMode="gray">
          <a:xfrm>
            <a:off x="7962901" y="2697479"/>
            <a:ext cx="853439" cy="715963"/>
          </a:xfrm>
          <a:prstGeom prst="parallelogram">
            <a:avLst>
              <a:gd name="adj" fmla="val 16293"/>
            </a:avLst>
          </a:prstGeom>
          <a:solidFill>
            <a:schemeClr val="accent2"/>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216" name="Text Placeholder 199"/>
          <p:cNvSpPr>
            <a:spLocks noGrp="1"/>
          </p:cNvSpPr>
          <p:nvPr>
            <p:ph type="body" sz="quarter" idx="31" hasCustomPrompt="1"/>
          </p:nvPr>
        </p:nvSpPr>
        <p:spPr bwMode="gray">
          <a:xfrm>
            <a:off x="7741921" y="3482659"/>
            <a:ext cx="1249680" cy="228282"/>
          </a:xfrm>
        </p:spPr>
        <p:txBody>
          <a:bodyPr anchor="ctr">
            <a:normAutofit/>
          </a:bodyPr>
          <a:lstStyle>
            <a:lvl1pPr algn="ctr">
              <a:buFont typeface="Arial" pitchFamily="34" charset="0"/>
              <a:buNone/>
              <a:defRPr sz="1000" b="1" baseline="0"/>
            </a:lvl1pPr>
          </a:lstStyle>
          <a:p>
            <a:pPr lvl="0"/>
            <a:r>
              <a:rPr lang="en-IN"/>
              <a:t>Add Name</a:t>
            </a:r>
          </a:p>
        </p:txBody>
      </p:sp>
      <p:sp>
        <p:nvSpPr>
          <p:cNvPr id="217" name="Text Placeholder 199"/>
          <p:cNvSpPr>
            <a:spLocks noGrp="1"/>
          </p:cNvSpPr>
          <p:nvPr>
            <p:ph type="body" sz="quarter" idx="32" hasCustomPrompt="1"/>
          </p:nvPr>
        </p:nvSpPr>
        <p:spPr bwMode="gray">
          <a:xfrm>
            <a:off x="7741921" y="3779839"/>
            <a:ext cx="1249680" cy="228282"/>
          </a:xfrm>
        </p:spPr>
        <p:txBody>
          <a:bodyPr anchor="ctr">
            <a:normAutofit/>
          </a:bodyPr>
          <a:lstStyle>
            <a:lvl1pPr algn="ctr">
              <a:buFont typeface="Arial" pitchFamily="34" charset="0"/>
              <a:buNone/>
              <a:defRPr sz="1000" baseline="0"/>
            </a:lvl1pPr>
          </a:lstStyle>
          <a:p>
            <a:pPr lvl="0"/>
            <a:r>
              <a:rPr lang="en-IN"/>
              <a:t>Add Designation</a:t>
            </a:r>
          </a:p>
        </p:txBody>
      </p:sp>
      <p:sp>
        <p:nvSpPr>
          <p:cNvPr id="218" name="Picture Placeholder 102"/>
          <p:cNvSpPr>
            <a:spLocks noGrp="1"/>
          </p:cNvSpPr>
          <p:nvPr>
            <p:ph type="pic" sz="quarter" idx="33"/>
          </p:nvPr>
        </p:nvSpPr>
        <p:spPr bwMode="gray">
          <a:xfrm>
            <a:off x="4247389" y="739139"/>
            <a:ext cx="853439" cy="715963"/>
          </a:xfrm>
          <a:prstGeom prst="parallelogram">
            <a:avLst>
              <a:gd name="adj" fmla="val 16293"/>
            </a:avLst>
          </a:prstGeom>
          <a:solidFill>
            <a:schemeClr val="accent2"/>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219" name="Text Placeholder 199"/>
          <p:cNvSpPr>
            <a:spLocks noGrp="1"/>
          </p:cNvSpPr>
          <p:nvPr>
            <p:ph type="body" sz="quarter" idx="34" hasCustomPrompt="1"/>
          </p:nvPr>
        </p:nvSpPr>
        <p:spPr bwMode="gray">
          <a:xfrm>
            <a:off x="4026409" y="1524319"/>
            <a:ext cx="1249680" cy="228282"/>
          </a:xfrm>
        </p:spPr>
        <p:txBody>
          <a:bodyPr anchor="ctr">
            <a:normAutofit/>
          </a:bodyPr>
          <a:lstStyle>
            <a:lvl1pPr algn="ctr">
              <a:buFont typeface="Arial" pitchFamily="34" charset="0"/>
              <a:buNone/>
              <a:defRPr sz="1000" b="1" baseline="0"/>
            </a:lvl1pPr>
          </a:lstStyle>
          <a:p>
            <a:pPr lvl="0"/>
            <a:r>
              <a:rPr lang="en-IN"/>
              <a:t>Add Name</a:t>
            </a:r>
          </a:p>
        </p:txBody>
      </p:sp>
      <p:sp>
        <p:nvSpPr>
          <p:cNvPr id="220" name="Text Placeholder 199"/>
          <p:cNvSpPr>
            <a:spLocks noGrp="1"/>
          </p:cNvSpPr>
          <p:nvPr>
            <p:ph type="body" sz="quarter" idx="35" hasCustomPrompt="1"/>
          </p:nvPr>
        </p:nvSpPr>
        <p:spPr bwMode="gray">
          <a:xfrm>
            <a:off x="4026409" y="1821499"/>
            <a:ext cx="1249680" cy="228282"/>
          </a:xfrm>
        </p:spPr>
        <p:txBody>
          <a:bodyPr anchor="ctr">
            <a:normAutofit/>
          </a:bodyPr>
          <a:lstStyle>
            <a:lvl1pPr algn="ctr">
              <a:buFont typeface="Arial" pitchFamily="34" charset="0"/>
              <a:buNone/>
              <a:defRPr sz="1000" baseline="0"/>
            </a:lvl1pPr>
          </a:lstStyle>
          <a:p>
            <a:pPr lvl="0"/>
            <a:r>
              <a:rPr lang="en-IN"/>
              <a:t>Add Designation</a:t>
            </a:r>
          </a:p>
        </p:txBody>
      </p:sp>
      <p:cxnSp>
        <p:nvCxnSpPr>
          <p:cNvPr id="222" name="Elbow Connector 221"/>
          <p:cNvCxnSpPr>
            <a:stCxn id="220" idx="2"/>
            <a:endCxn id="103" idx="0"/>
          </p:cNvCxnSpPr>
          <p:nvPr userDrawn="1"/>
        </p:nvCxnSpPr>
        <p:spPr bwMode="gray">
          <a:xfrm rot="5400000">
            <a:off x="2401826" y="448056"/>
            <a:ext cx="647698" cy="3851148"/>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224" name="Elbow Connector 223"/>
          <p:cNvCxnSpPr>
            <a:stCxn id="220" idx="2"/>
            <a:endCxn id="215" idx="1"/>
          </p:cNvCxnSpPr>
          <p:nvPr userDrawn="1"/>
        </p:nvCxnSpPr>
        <p:spPr bwMode="gray">
          <a:xfrm rot="16200000" flipH="1">
            <a:off x="6225748" y="475281"/>
            <a:ext cx="647698" cy="3796697"/>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226" name="Elbow Connector 225"/>
          <p:cNvCxnSpPr>
            <a:stCxn id="220" idx="2"/>
            <a:endCxn id="109" idx="1"/>
          </p:cNvCxnSpPr>
          <p:nvPr userDrawn="1"/>
        </p:nvCxnSpPr>
        <p:spPr bwMode="gray">
          <a:xfrm rot="5400000">
            <a:off x="3189941" y="1236171"/>
            <a:ext cx="647698" cy="2274919"/>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228" name="Elbow Connector 227"/>
          <p:cNvCxnSpPr>
            <a:stCxn id="220" idx="2"/>
            <a:endCxn id="212" idx="1"/>
          </p:cNvCxnSpPr>
          <p:nvPr userDrawn="1"/>
        </p:nvCxnSpPr>
        <p:spPr bwMode="gray">
          <a:xfrm rot="16200000" flipH="1">
            <a:off x="5466796" y="1234233"/>
            <a:ext cx="647698" cy="2278793"/>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230" name="Elbow Connector 229"/>
          <p:cNvCxnSpPr>
            <a:stCxn id="220" idx="2"/>
            <a:endCxn id="201" idx="1"/>
          </p:cNvCxnSpPr>
          <p:nvPr userDrawn="1"/>
        </p:nvCxnSpPr>
        <p:spPr bwMode="gray">
          <a:xfrm rot="5400000">
            <a:off x="3948893" y="1995123"/>
            <a:ext cx="647698" cy="757015"/>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232" name="Elbow Connector 231"/>
          <p:cNvCxnSpPr>
            <a:stCxn id="220" idx="2"/>
            <a:endCxn id="209" idx="1"/>
          </p:cNvCxnSpPr>
          <p:nvPr userDrawn="1"/>
        </p:nvCxnSpPr>
        <p:spPr bwMode="gray">
          <a:xfrm rot="16200000" flipH="1">
            <a:off x="4707844" y="1993185"/>
            <a:ext cx="647698" cy="760889"/>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842074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mp;T Technology Team">
    <p:spTree>
      <p:nvGrpSpPr>
        <p:cNvPr id="1" name=""/>
        <p:cNvGrpSpPr/>
        <p:nvPr/>
      </p:nvGrpSpPr>
      <p:grpSpPr>
        <a:xfrm>
          <a:off x="0" y="0"/>
          <a:ext cx="0" cy="0"/>
          <a:chOff x="0" y="0"/>
          <a:chExt cx="0" cy="0"/>
        </a:xfrm>
      </p:grpSpPr>
      <p:grpSp>
        <p:nvGrpSpPr>
          <p:cNvPr id="109" name="Group 108"/>
          <p:cNvGrpSpPr/>
          <p:nvPr userDrawn="1"/>
        </p:nvGrpSpPr>
        <p:grpSpPr bwMode="gray">
          <a:xfrm>
            <a:off x="-1" y="596901"/>
            <a:ext cx="9137515" cy="4375150"/>
            <a:chOff x="-1" y="596901"/>
            <a:chExt cx="9137515" cy="4375150"/>
          </a:xfrm>
        </p:grpSpPr>
        <p:cxnSp>
          <p:nvCxnSpPr>
            <p:cNvPr id="110" name="Straight Connector 109"/>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203" name="Picture Placeholder 102"/>
          <p:cNvSpPr>
            <a:spLocks noGrp="1"/>
          </p:cNvSpPr>
          <p:nvPr>
            <p:ph type="pic" sz="quarter" idx="24"/>
          </p:nvPr>
        </p:nvSpPr>
        <p:spPr bwMode="gray">
          <a:xfrm>
            <a:off x="1638301" y="2385060"/>
            <a:ext cx="731519" cy="289242"/>
          </a:xfrm>
          <a:prstGeom prst="parallelogram">
            <a:avLst>
              <a:gd name="adj" fmla="val 50161"/>
            </a:avLst>
          </a:prstGeom>
          <a:solidFill>
            <a:srgbClr val="0077BD"/>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6" name="Title 1"/>
          <p:cNvSpPr>
            <a:spLocks noGrp="1"/>
          </p:cNvSpPr>
          <p:nvPr userDrawn="1">
            <p:ph type="title" hasCustomPrompt="1"/>
          </p:nvPr>
        </p:nvSpPr>
        <p:spPr bwMode="gray">
          <a:xfrm>
            <a:off x="304800" y="1"/>
            <a:ext cx="8534400" cy="505365"/>
          </a:xfrm>
        </p:spPr>
        <p:txBody>
          <a:bodyPr anchor="b">
            <a:normAutofit/>
          </a:bodyPr>
          <a:lstStyle>
            <a:lvl1pPr>
              <a:defRPr sz="2397" baseline="0">
                <a:latin typeface="Calibri" charset="0"/>
                <a:ea typeface="Calibri" charset="0"/>
                <a:cs typeface="Calibri" charset="0"/>
              </a:defRPr>
            </a:lvl1pPr>
          </a:lstStyle>
          <a:p>
            <a:r>
              <a:rPr lang="en-US"/>
              <a:t>L&amp;T Technology Team</a:t>
            </a:r>
          </a:p>
        </p:txBody>
      </p:sp>
      <p:grpSp>
        <p:nvGrpSpPr>
          <p:cNvPr id="4"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sp>
        <p:nvSpPr>
          <p:cNvPr id="103" name="Picture Placeholder 102"/>
          <p:cNvSpPr>
            <a:spLocks noGrp="1"/>
          </p:cNvSpPr>
          <p:nvPr>
            <p:ph type="pic" sz="quarter" idx="10"/>
          </p:nvPr>
        </p:nvSpPr>
        <p:spPr bwMode="gray">
          <a:xfrm>
            <a:off x="1493521" y="1813561"/>
            <a:ext cx="853439" cy="860742"/>
          </a:xfrm>
          <a:prstGeom prst="parallelogram">
            <a:avLst>
              <a:gd name="adj" fmla="val 16293"/>
            </a:avLst>
          </a:prstGeom>
          <a:solidFill>
            <a:schemeClr val="accent2"/>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200" name="Text Placeholder 199"/>
          <p:cNvSpPr>
            <a:spLocks noGrp="1"/>
          </p:cNvSpPr>
          <p:nvPr>
            <p:ph type="body" sz="quarter" idx="16" hasCustomPrompt="1"/>
          </p:nvPr>
        </p:nvSpPr>
        <p:spPr bwMode="gray">
          <a:xfrm>
            <a:off x="1272541" y="2796859"/>
            <a:ext cx="1249680" cy="228282"/>
          </a:xfrm>
          <a:solidFill>
            <a:srgbClr val="0077BD"/>
          </a:solidFill>
        </p:spPr>
        <p:txBody>
          <a:bodyPr anchor="ctr">
            <a:noAutofit/>
          </a:bodyPr>
          <a:lstStyle>
            <a:lvl1pPr algn="ctr">
              <a:buFont typeface="Arial" pitchFamily="34" charset="0"/>
              <a:buNone/>
              <a:defRPr sz="1050" b="1" baseline="0">
                <a:solidFill>
                  <a:schemeClr val="bg1"/>
                </a:solidFill>
              </a:defRPr>
            </a:lvl1pPr>
          </a:lstStyle>
          <a:p>
            <a:pPr lvl="0"/>
            <a:r>
              <a:rPr lang="en-IN"/>
              <a:t>Add Name</a:t>
            </a:r>
          </a:p>
        </p:txBody>
      </p:sp>
      <p:sp>
        <p:nvSpPr>
          <p:cNvPr id="202" name="Text Placeholder 199"/>
          <p:cNvSpPr>
            <a:spLocks noGrp="1"/>
          </p:cNvSpPr>
          <p:nvPr>
            <p:ph type="body" sz="quarter" idx="17" hasCustomPrompt="1"/>
          </p:nvPr>
        </p:nvSpPr>
        <p:spPr bwMode="gray">
          <a:xfrm>
            <a:off x="1272541" y="3162619"/>
            <a:ext cx="1249680" cy="228282"/>
          </a:xfrm>
        </p:spPr>
        <p:txBody>
          <a:bodyPr anchor="ctr">
            <a:normAutofit/>
          </a:bodyPr>
          <a:lstStyle>
            <a:lvl1pPr algn="ctr">
              <a:buFont typeface="Arial" pitchFamily="34" charset="0"/>
              <a:buNone/>
              <a:defRPr sz="1000" baseline="0"/>
            </a:lvl1pPr>
          </a:lstStyle>
          <a:p>
            <a:pPr lvl="0"/>
            <a:r>
              <a:rPr lang="en-IN"/>
              <a:t>Add Designation</a:t>
            </a:r>
          </a:p>
        </p:txBody>
      </p:sp>
      <p:sp>
        <p:nvSpPr>
          <p:cNvPr id="206" name="Picture Placeholder 102"/>
          <p:cNvSpPr>
            <a:spLocks noGrp="1"/>
          </p:cNvSpPr>
          <p:nvPr>
            <p:ph type="pic" sz="quarter" idx="25"/>
          </p:nvPr>
        </p:nvSpPr>
        <p:spPr bwMode="gray">
          <a:xfrm>
            <a:off x="4274821" y="2385060"/>
            <a:ext cx="731519" cy="289242"/>
          </a:xfrm>
          <a:prstGeom prst="parallelogram">
            <a:avLst>
              <a:gd name="adj" fmla="val 50161"/>
            </a:avLst>
          </a:prstGeom>
          <a:solidFill>
            <a:srgbClr val="0077BD"/>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221" name="Picture Placeholder 102"/>
          <p:cNvSpPr>
            <a:spLocks noGrp="1"/>
          </p:cNvSpPr>
          <p:nvPr>
            <p:ph type="pic" sz="quarter" idx="26"/>
          </p:nvPr>
        </p:nvSpPr>
        <p:spPr bwMode="gray">
          <a:xfrm>
            <a:off x="4130041" y="1813561"/>
            <a:ext cx="853439" cy="860742"/>
          </a:xfrm>
          <a:prstGeom prst="parallelogram">
            <a:avLst>
              <a:gd name="adj" fmla="val 16293"/>
            </a:avLst>
          </a:prstGeom>
          <a:solidFill>
            <a:schemeClr val="accent2"/>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223" name="Text Placeholder 199"/>
          <p:cNvSpPr>
            <a:spLocks noGrp="1"/>
          </p:cNvSpPr>
          <p:nvPr>
            <p:ph type="body" sz="quarter" idx="27" hasCustomPrompt="1"/>
          </p:nvPr>
        </p:nvSpPr>
        <p:spPr bwMode="gray">
          <a:xfrm>
            <a:off x="3909061" y="2796859"/>
            <a:ext cx="1249680" cy="228282"/>
          </a:xfrm>
          <a:solidFill>
            <a:srgbClr val="0077BD"/>
          </a:solidFill>
        </p:spPr>
        <p:txBody>
          <a:bodyPr anchor="ctr">
            <a:noAutofit/>
          </a:bodyPr>
          <a:lstStyle>
            <a:lvl1pPr algn="ctr">
              <a:buFont typeface="Arial" pitchFamily="34" charset="0"/>
              <a:buNone/>
              <a:defRPr sz="1050" b="1" baseline="0">
                <a:solidFill>
                  <a:schemeClr val="bg1"/>
                </a:solidFill>
              </a:defRPr>
            </a:lvl1pPr>
          </a:lstStyle>
          <a:p>
            <a:pPr lvl="0"/>
            <a:r>
              <a:rPr lang="en-IN"/>
              <a:t>Add Name</a:t>
            </a:r>
          </a:p>
        </p:txBody>
      </p:sp>
      <p:sp>
        <p:nvSpPr>
          <p:cNvPr id="225" name="Text Placeholder 199"/>
          <p:cNvSpPr>
            <a:spLocks noGrp="1"/>
          </p:cNvSpPr>
          <p:nvPr>
            <p:ph type="body" sz="quarter" idx="28" hasCustomPrompt="1"/>
          </p:nvPr>
        </p:nvSpPr>
        <p:spPr bwMode="gray">
          <a:xfrm>
            <a:off x="3909061" y="3162619"/>
            <a:ext cx="1249680" cy="228282"/>
          </a:xfrm>
        </p:spPr>
        <p:txBody>
          <a:bodyPr anchor="ctr">
            <a:normAutofit/>
          </a:bodyPr>
          <a:lstStyle>
            <a:lvl1pPr algn="ctr">
              <a:buFont typeface="Arial" pitchFamily="34" charset="0"/>
              <a:buNone/>
              <a:defRPr sz="1000" baseline="0"/>
            </a:lvl1pPr>
          </a:lstStyle>
          <a:p>
            <a:pPr lvl="0"/>
            <a:r>
              <a:rPr lang="en-IN"/>
              <a:t>Add Designation</a:t>
            </a:r>
          </a:p>
        </p:txBody>
      </p:sp>
      <p:sp>
        <p:nvSpPr>
          <p:cNvPr id="227" name="Picture Placeholder 102"/>
          <p:cNvSpPr>
            <a:spLocks noGrp="1"/>
          </p:cNvSpPr>
          <p:nvPr>
            <p:ph type="pic" sz="quarter" idx="29"/>
          </p:nvPr>
        </p:nvSpPr>
        <p:spPr bwMode="gray">
          <a:xfrm>
            <a:off x="7056121" y="2385060"/>
            <a:ext cx="731519" cy="289242"/>
          </a:xfrm>
          <a:prstGeom prst="parallelogram">
            <a:avLst>
              <a:gd name="adj" fmla="val 50161"/>
            </a:avLst>
          </a:prstGeom>
          <a:solidFill>
            <a:srgbClr val="0077BD"/>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229" name="Picture Placeholder 102"/>
          <p:cNvSpPr>
            <a:spLocks noGrp="1"/>
          </p:cNvSpPr>
          <p:nvPr>
            <p:ph type="pic" sz="quarter" idx="30"/>
          </p:nvPr>
        </p:nvSpPr>
        <p:spPr bwMode="gray">
          <a:xfrm>
            <a:off x="6911341" y="1813561"/>
            <a:ext cx="853439" cy="860742"/>
          </a:xfrm>
          <a:prstGeom prst="parallelogram">
            <a:avLst>
              <a:gd name="adj" fmla="val 16293"/>
            </a:avLst>
          </a:prstGeom>
          <a:solidFill>
            <a:schemeClr val="accent2"/>
          </a:solidFill>
        </p:spPr>
        <p:txBody>
          <a:bodyPr anchor="ctr">
            <a:normAutofit/>
          </a:bodyPr>
          <a:lstStyle>
            <a:lvl1pPr algn="ctr">
              <a:buFont typeface="Arial" pitchFamily="34" charset="0"/>
              <a:buNone/>
              <a:defRPr sz="900" i="1"/>
            </a:lvl1pPr>
          </a:lstStyle>
          <a:p>
            <a:r>
              <a:rPr lang="en-US"/>
              <a:t>Click icon to add picture</a:t>
            </a:r>
            <a:endParaRPr lang="en-IN"/>
          </a:p>
        </p:txBody>
      </p:sp>
      <p:sp>
        <p:nvSpPr>
          <p:cNvPr id="231" name="Text Placeholder 199"/>
          <p:cNvSpPr>
            <a:spLocks noGrp="1"/>
          </p:cNvSpPr>
          <p:nvPr>
            <p:ph type="body" sz="quarter" idx="31" hasCustomPrompt="1"/>
          </p:nvPr>
        </p:nvSpPr>
        <p:spPr bwMode="gray">
          <a:xfrm>
            <a:off x="6690361" y="2796859"/>
            <a:ext cx="1249680" cy="228282"/>
          </a:xfrm>
          <a:solidFill>
            <a:srgbClr val="0077BD"/>
          </a:solidFill>
        </p:spPr>
        <p:txBody>
          <a:bodyPr anchor="ctr">
            <a:noAutofit/>
          </a:bodyPr>
          <a:lstStyle>
            <a:lvl1pPr algn="ctr">
              <a:buFont typeface="Arial" pitchFamily="34" charset="0"/>
              <a:buNone/>
              <a:defRPr sz="1050" b="1" baseline="0">
                <a:solidFill>
                  <a:schemeClr val="bg1"/>
                </a:solidFill>
              </a:defRPr>
            </a:lvl1pPr>
          </a:lstStyle>
          <a:p>
            <a:pPr lvl="0"/>
            <a:r>
              <a:rPr lang="en-IN"/>
              <a:t>Add Name</a:t>
            </a:r>
          </a:p>
        </p:txBody>
      </p:sp>
      <p:sp>
        <p:nvSpPr>
          <p:cNvPr id="233" name="Text Placeholder 199"/>
          <p:cNvSpPr>
            <a:spLocks noGrp="1"/>
          </p:cNvSpPr>
          <p:nvPr>
            <p:ph type="body" sz="quarter" idx="32" hasCustomPrompt="1"/>
          </p:nvPr>
        </p:nvSpPr>
        <p:spPr bwMode="gray">
          <a:xfrm>
            <a:off x="6690361" y="3162619"/>
            <a:ext cx="1249680" cy="228282"/>
          </a:xfrm>
        </p:spPr>
        <p:txBody>
          <a:bodyPr anchor="ctr">
            <a:normAutofit/>
          </a:bodyPr>
          <a:lstStyle>
            <a:lvl1pPr algn="ctr">
              <a:buFont typeface="Arial" pitchFamily="34" charset="0"/>
              <a:buNone/>
              <a:defRPr sz="1000" baseline="0"/>
            </a:lvl1pPr>
          </a:lstStyle>
          <a:p>
            <a:pPr lvl="0"/>
            <a:r>
              <a:rPr lang="en-IN"/>
              <a:t>Add Designation</a:t>
            </a:r>
          </a:p>
        </p:txBody>
      </p:sp>
    </p:spTree>
    <p:extLst>
      <p:ext uri="{BB962C8B-B14F-4D97-AF65-F5344CB8AC3E}">
        <p14:creationId xmlns:p14="http://schemas.microsoft.com/office/powerpoint/2010/main" val="114842074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E7D7-B24C-4C05-AA1A-620C2DD64904}"/>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AE86307F-4FD4-4AA8-B270-E28E73AF2E33}"/>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A33ADB83-C4DB-4A40-AA80-DB420AA217D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49ACA01-C58D-43F0-B1E9-25BE362A95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8A0042-3674-4A46-9013-28C0ACD599FF}"/>
              </a:ext>
            </a:extLst>
          </p:cNvPr>
          <p:cNvSpPr>
            <a:spLocks noGrp="1"/>
          </p:cNvSpPr>
          <p:nvPr>
            <p:ph type="sldNum" sz="quarter" idx="12"/>
          </p:nvPr>
        </p:nvSpPr>
        <p:spPr/>
        <p:txBody>
          <a:bodyPr/>
          <a:lstStyle/>
          <a:p>
            <a:fld id="{253BEEB4-96A6-4ADF-88CB-53B395CA1EAA}" type="slidenum">
              <a:rPr lang="en-US" smtClean="0"/>
              <a:t>‹#›</a:t>
            </a:fld>
            <a:endParaRPr lang="en-US"/>
          </a:p>
        </p:txBody>
      </p:sp>
    </p:spTree>
    <p:extLst>
      <p:ext uri="{BB962C8B-B14F-4D97-AF65-F5344CB8AC3E}">
        <p14:creationId xmlns:p14="http://schemas.microsoft.com/office/powerpoint/2010/main" val="34833638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267A4-1AFF-47DF-BB7F-69A57D65C1A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83FD66-2790-4669-AF47-36AADC9BE70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10EA7-F8D4-4FC6-9644-309103D80339}"/>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075E3CC-B9C3-4FBC-BCE2-6AA632CDC3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79DA22-17F1-4A92-8D40-4BB9EF53DFEE}"/>
              </a:ext>
            </a:extLst>
          </p:cNvPr>
          <p:cNvSpPr>
            <a:spLocks noGrp="1"/>
          </p:cNvSpPr>
          <p:nvPr>
            <p:ph type="sldNum" sz="quarter" idx="12"/>
          </p:nvPr>
        </p:nvSpPr>
        <p:spPr/>
        <p:txBody>
          <a:bodyPr/>
          <a:lstStyle/>
          <a:p>
            <a:fld id="{253BEEB4-96A6-4ADF-88CB-53B395CA1EAA}" type="slidenum">
              <a:rPr lang="en-US" smtClean="0"/>
              <a:t>‹#›</a:t>
            </a:fld>
            <a:endParaRPr lang="en-US"/>
          </a:p>
        </p:txBody>
      </p:sp>
    </p:spTree>
    <p:extLst>
      <p:ext uri="{BB962C8B-B14F-4D97-AF65-F5344CB8AC3E}">
        <p14:creationId xmlns:p14="http://schemas.microsoft.com/office/powerpoint/2010/main" val="217168242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EE893-C892-4E26-82A3-4C94789AD23A}"/>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12A11931-4027-44D5-BEFE-B05D92E38FA3}"/>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287CB6-BF1C-4AAB-9595-393934678FBC}"/>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EC6DAC1A-0F12-4946-A753-0471EBC94F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491D-A31C-43FC-A86E-4F8AFF2A54AA}"/>
              </a:ext>
            </a:extLst>
          </p:cNvPr>
          <p:cNvSpPr>
            <a:spLocks noGrp="1"/>
          </p:cNvSpPr>
          <p:nvPr>
            <p:ph type="sldNum" sz="quarter" idx="12"/>
          </p:nvPr>
        </p:nvSpPr>
        <p:spPr/>
        <p:txBody>
          <a:bodyPr/>
          <a:lstStyle/>
          <a:p>
            <a:fld id="{253BEEB4-96A6-4ADF-88CB-53B395CA1EAA}" type="slidenum">
              <a:rPr lang="en-US" smtClean="0"/>
              <a:t>‹#›</a:t>
            </a:fld>
            <a:endParaRPr lang="en-US"/>
          </a:p>
        </p:txBody>
      </p:sp>
    </p:spTree>
    <p:extLst>
      <p:ext uri="{BB962C8B-B14F-4D97-AF65-F5344CB8AC3E}">
        <p14:creationId xmlns:p14="http://schemas.microsoft.com/office/powerpoint/2010/main" val="60229705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FD211-AC49-4AD9-B4C4-2C7867DF02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0F1A02-9827-4412-A2CB-25A7C06F7D0C}"/>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2F7FC71-404B-47F8-BEEF-1A917B7238C1}"/>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FAED5E9-132D-40BD-9428-624C322210E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EF2613B4-E801-45CE-919A-37D597EBE6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30BA2D-34E0-40C9-A565-21C5762308BD}"/>
              </a:ext>
            </a:extLst>
          </p:cNvPr>
          <p:cNvSpPr>
            <a:spLocks noGrp="1"/>
          </p:cNvSpPr>
          <p:nvPr>
            <p:ph type="sldNum" sz="quarter" idx="12"/>
          </p:nvPr>
        </p:nvSpPr>
        <p:spPr/>
        <p:txBody>
          <a:bodyPr/>
          <a:lstStyle/>
          <a:p>
            <a:fld id="{253BEEB4-96A6-4ADF-88CB-53B395CA1EAA}" type="slidenum">
              <a:rPr lang="en-US" smtClean="0"/>
              <a:t>‹#›</a:t>
            </a:fld>
            <a:endParaRPr lang="en-US"/>
          </a:p>
        </p:txBody>
      </p:sp>
    </p:spTree>
    <p:extLst>
      <p:ext uri="{BB962C8B-B14F-4D97-AF65-F5344CB8AC3E}">
        <p14:creationId xmlns:p14="http://schemas.microsoft.com/office/powerpoint/2010/main" val="40268976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Slide - No Grids">
    <p:spTree>
      <p:nvGrpSpPr>
        <p:cNvPr id="1" name=""/>
        <p:cNvGrpSpPr/>
        <p:nvPr/>
      </p:nvGrpSpPr>
      <p:grpSpPr>
        <a:xfrm>
          <a:off x="0" y="0"/>
          <a:ext cx="0" cy="0"/>
          <a:chOff x="0" y="0"/>
          <a:chExt cx="0" cy="0"/>
        </a:xfrm>
      </p:grpSpPr>
      <p:sp>
        <p:nvSpPr>
          <p:cNvPr id="6" name="Title 1"/>
          <p:cNvSpPr>
            <a:spLocks noGrp="1"/>
          </p:cNvSpPr>
          <p:nvPr userDrawn="1">
            <p:ph type="title" hasCustomPrompt="1"/>
          </p:nvPr>
        </p:nvSpPr>
        <p:spPr>
          <a:xfrm>
            <a:off x="304800" y="0"/>
            <a:ext cx="8534400" cy="505365"/>
          </a:xfrm>
          <a:prstGeom prst="rect">
            <a:avLst/>
          </a:prstGeom>
        </p:spPr>
        <p:txBody>
          <a:bodyPr anchor="b">
            <a:normAutofit/>
          </a:bodyPr>
          <a:lstStyle>
            <a:lvl1pPr>
              <a:defRPr sz="2400">
                <a:latin typeface="Calibri" charset="0"/>
                <a:ea typeface="Calibri" charset="0"/>
                <a:cs typeface="Calibri" charset="0"/>
              </a:defRPr>
            </a:lvl1pPr>
          </a:lstStyle>
          <a:p>
            <a:r>
              <a:rPr lang="en-US"/>
              <a:t>Click to edit Title Text</a:t>
            </a:r>
          </a:p>
        </p:txBody>
      </p:sp>
      <p:sp>
        <p:nvSpPr>
          <p:cNvPr id="7" name="Content Placeholder 2"/>
          <p:cNvSpPr>
            <a:spLocks noGrp="1"/>
          </p:cNvSpPr>
          <p:nvPr userDrawn="1">
            <p:ph idx="1"/>
          </p:nvPr>
        </p:nvSpPr>
        <p:spPr>
          <a:xfrm>
            <a:off x="304800" y="666750"/>
            <a:ext cx="8534400" cy="4191000"/>
          </a:xfrm>
          <a:prstGeom prst="rect">
            <a:avLst/>
          </a:prstGeom>
        </p:spPr>
        <p:txBody>
          <a:bodyPr vert="horz" lIns="68579" tIns="34289" rIns="68579" bIns="34289" rtlCol="0">
            <a:normAutofit/>
          </a:bodyPr>
          <a:lstStyle>
            <a:lvl1pPr>
              <a:defRPr lang="en-US" sz="1800" smtClean="0"/>
            </a:lvl1pPr>
            <a:lvl2pPr>
              <a:defRPr lang="en-US" sz="1600" smtClean="0"/>
            </a:lvl2pPr>
            <a:lvl3pPr>
              <a:defRPr lang="en-US" sz="1400" smtClean="0"/>
            </a:lvl3pPr>
            <a:lvl4pPr>
              <a:defRPr lang="en-US" sz="1200" smtClean="0"/>
            </a:lvl4pPr>
            <a:lvl5pPr>
              <a:defRPr lang="en-US" sz="1100"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p>
        </p:txBody>
      </p:sp>
      <p:grpSp>
        <p:nvGrpSpPr>
          <p:cNvPr id="3" name="Group 1"/>
          <p:cNvGrpSpPr/>
          <p:nvPr userDrawn="1"/>
        </p:nvGrpSpPr>
        <p:grpSpPr>
          <a:xfrm>
            <a:off x="249998" y="475257"/>
            <a:ext cx="8644004" cy="108070"/>
            <a:chOff x="249998" y="488319"/>
            <a:chExt cx="8644004" cy="108070"/>
          </a:xfrm>
        </p:grpSpPr>
        <p:sp>
          <p:nvSpPr>
            <p:cNvPr id="18" name="Parallelogram 2"/>
            <p:cNvSpPr/>
            <p:nvPr/>
          </p:nvSpPr>
          <p:spPr>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251019282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D82D2-31BF-4297-ABC7-A8A7204D0EB7}"/>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794AE6-0E1E-47D9-AFB5-51D2744DCDAD}"/>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60C94B8B-304F-4FDD-ACBE-3518E96258D4}"/>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5F3AE8-BAE5-4D86-8C94-A064C7C28960}"/>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9A9541ED-C798-48F2-92EA-8AA97D33F684}"/>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FF1436D-D7B0-4A2D-A515-9FE7CD3EE324}"/>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3308E264-E465-4553-A444-3341BC99088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7948AA0-C9C0-4400-BC40-12261003EB04}"/>
              </a:ext>
            </a:extLst>
          </p:cNvPr>
          <p:cNvSpPr>
            <a:spLocks noGrp="1"/>
          </p:cNvSpPr>
          <p:nvPr>
            <p:ph type="sldNum" sz="quarter" idx="12"/>
          </p:nvPr>
        </p:nvSpPr>
        <p:spPr/>
        <p:txBody>
          <a:bodyPr/>
          <a:lstStyle/>
          <a:p>
            <a:fld id="{253BEEB4-96A6-4ADF-88CB-53B395CA1EAA}" type="slidenum">
              <a:rPr lang="en-US" smtClean="0"/>
              <a:t>‹#›</a:t>
            </a:fld>
            <a:endParaRPr lang="en-US"/>
          </a:p>
        </p:txBody>
      </p:sp>
    </p:spTree>
    <p:extLst>
      <p:ext uri="{BB962C8B-B14F-4D97-AF65-F5344CB8AC3E}">
        <p14:creationId xmlns:p14="http://schemas.microsoft.com/office/powerpoint/2010/main" val="134313285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041B7-2117-4D3D-BB3F-10238C7693C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918A0D9-57D0-4E36-BE2B-49E78B425D36}"/>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1D526EAA-025E-40A2-84BF-CF7E783307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5A2788-8C49-4DCA-8447-532E1A62685B}"/>
              </a:ext>
            </a:extLst>
          </p:cNvPr>
          <p:cNvSpPr>
            <a:spLocks noGrp="1"/>
          </p:cNvSpPr>
          <p:nvPr>
            <p:ph type="sldNum" sz="quarter" idx="12"/>
          </p:nvPr>
        </p:nvSpPr>
        <p:spPr/>
        <p:txBody>
          <a:bodyPr/>
          <a:lstStyle/>
          <a:p>
            <a:fld id="{253BEEB4-96A6-4ADF-88CB-53B395CA1EAA}" type="slidenum">
              <a:rPr lang="en-US" smtClean="0"/>
              <a:t>‹#›</a:t>
            </a:fld>
            <a:endParaRPr lang="en-US"/>
          </a:p>
        </p:txBody>
      </p:sp>
    </p:spTree>
    <p:extLst>
      <p:ext uri="{BB962C8B-B14F-4D97-AF65-F5344CB8AC3E}">
        <p14:creationId xmlns:p14="http://schemas.microsoft.com/office/powerpoint/2010/main" val="18545549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0CBE1A-8D89-415D-951A-76867DD9F3BB}"/>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1C590603-096B-4F48-B169-C0CEF2160E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AD497DD-515F-458D-972E-2F2822E1AF7E}"/>
              </a:ext>
            </a:extLst>
          </p:cNvPr>
          <p:cNvSpPr>
            <a:spLocks noGrp="1"/>
          </p:cNvSpPr>
          <p:nvPr>
            <p:ph type="sldNum" sz="quarter" idx="12"/>
          </p:nvPr>
        </p:nvSpPr>
        <p:spPr/>
        <p:txBody>
          <a:bodyPr/>
          <a:lstStyle/>
          <a:p>
            <a:fld id="{253BEEB4-96A6-4ADF-88CB-53B395CA1EAA}" type="slidenum">
              <a:rPr lang="en-US" smtClean="0"/>
              <a:t>‹#›</a:t>
            </a:fld>
            <a:endParaRPr lang="en-US"/>
          </a:p>
        </p:txBody>
      </p:sp>
    </p:spTree>
    <p:extLst>
      <p:ext uri="{BB962C8B-B14F-4D97-AF65-F5344CB8AC3E}">
        <p14:creationId xmlns:p14="http://schemas.microsoft.com/office/powerpoint/2010/main" val="35617645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3F35-6319-4F02-B2B6-0B7AAC68B58B}"/>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1C0097A5-3745-4585-AC11-D2ECF7970794}"/>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2ECF2E-3E30-48D5-A1DA-2E3AE1BE9C14}"/>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A3AEE3EA-F512-4C4F-B4AD-B8206F4B28F2}"/>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C153E88F-7B62-423E-B201-3E59BC453E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756E77-67F2-47D0-962E-F8FF3C4786F3}"/>
              </a:ext>
            </a:extLst>
          </p:cNvPr>
          <p:cNvSpPr>
            <a:spLocks noGrp="1"/>
          </p:cNvSpPr>
          <p:nvPr>
            <p:ph type="sldNum" sz="quarter" idx="12"/>
          </p:nvPr>
        </p:nvSpPr>
        <p:spPr/>
        <p:txBody>
          <a:bodyPr/>
          <a:lstStyle/>
          <a:p>
            <a:fld id="{253BEEB4-96A6-4ADF-88CB-53B395CA1EAA}" type="slidenum">
              <a:rPr lang="en-US" smtClean="0"/>
              <a:t>‹#›</a:t>
            </a:fld>
            <a:endParaRPr lang="en-US"/>
          </a:p>
        </p:txBody>
      </p:sp>
    </p:spTree>
    <p:extLst>
      <p:ext uri="{BB962C8B-B14F-4D97-AF65-F5344CB8AC3E}">
        <p14:creationId xmlns:p14="http://schemas.microsoft.com/office/powerpoint/2010/main" val="191617651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C6F65-193C-4FF1-A501-804CC140EA55}"/>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25472D3E-E9BD-4F2D-8DAA-2FF1F6B67F03}"/>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CAEDC8D6-8F9E-47B9-B8C5-3B4649A70A40}"/>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04AD0DD0-36F7-45FB-B5A2-B8C078FCDA4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E00C79C2-BCE9-4126-A400-A7F6E72499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C8AA2E-49B1-49CE-A2D7-3DC6D739C02D}"/>
              </a:ext>
            </a:extLst>
          </p:cNvPr>
          <p:cNvSpPr>
            <a:spLocks noGrp="1"/>
          </p:cNvSpPr>
          <p:nvPr>
            <p:ph type="sldNum" sz="quarter" idx="12"/>
          </p:nvPr>
        </p:nvSpPr>
        <p:spPr/>
        <p:txBody>
          <a:bodyPr/>
          <a:lstStyle/>
          <a:p>
            <a:fld id="{253BEEB4-96A6-4ADF-88CB-53B395CA1EAA}" type="slidenum">
              <a:rPr lang="en-US" smtClean="0"/>
              <a:t>‹#›</a:t>
            </a:fld>
            <a:endParaRPr lang="en-US"/>
          </a:p>
        </p:txBody>
      </p:sp>
    </p:spTree>
    <p:extLst>
      <p:ext uri="{BB962C8B-B14F-4D97-AF65-F5344CB8AC3E}">
        <p14:creationId xmlns:p14="http://schemas.microsoft.com/office/powerpoint/2010/main" val="34758362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C4E26-6968-4E6D-BDEE-30BA8C89F0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60CABF-A8D5-4887-BBCC-7BAA95B9F50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FDA706-1DFA-45E3-AE31-2DBE7286D609}"/>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BD1680A-40AF-4848-81C8-08C5CF5333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DEA5F4-03EB-44DC-999F-A6DAE6731C56}"/>
              </a:ext>
            </a:extLst>
          </p:cNvPr>
          <p:cNvSpPr>
            <a:spLocks noGrp="1"/>
          </p:cNvSpPr>
          <p:nvPr>
            <p:ph type="sldNum" sz="quarter" idx="12"/>
          </p:nvPr>
        </p:nvSpPr>
        <p:spPr/>
        <p:txBody>
          <a:bodyPr/>
          <a:lstStyle/>
          <a:p>
            <a:fld id="{253BEEB4-96A6-4ADF-88CB-53B395CA1EAA}" type="slidenum">
              <a:rPr lang="en-US" smtClean="0"/>
              <a:t>‹#›</a:t>
            </a:fld>
            <a:endParaRPr lang="en-US"/>
          </a:p>
        </p:txBody>
      </p:sp>
    </p:spTree>
    <p:extLst>
      <p:ext uri="{BB962C8B-B14F-4D97-AF65-F5344CB8AC3E}">
        <p14:creationId xmlns:p14="http://schemas.microsoft.com/office/powerpoint/2010/main" val="140469188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803A07-D1BD-4D43-970D-BB0AABCC3763}"/>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9A5859D-9EED-4230-8ABE-A5E4A2F2C6D1}"/>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10F9AB-CAE9-405E-AFC2-8E66D90F30E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AFB2D5F-CDF1-4C40-BDAE-33FE11F0A5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727C78-F216-4097-AA3B-D711444F6FE3}"/>
              </a:ext>
            </a:extLst>
          </p:cNvPr>
          <p:cNvSpPr>
            <a:spLocks noGrp="1"/>
          </p:cNvSpPr>
          <p:nvPr>
            <p:ph type="sldNum" sz="quarter" idx="12"/>
          </p:nvPr>
        </p:nvSpPr>
        <p:spPr/>
        <p:txBody>
          <a:bodyPr/>
          <a:lstStyle/>
          <a:p>
            <a:fld id="{253BEEB4-96A6-4ADF-88CB-53B395CA1EAA}" type="slidenum">
              <a:rPr lang="en-US" smtClean="0"/>
              <a:t>‹#›</a:t>
            </a:fld>
            <a:endParaRPr lang="en-US"/>
          </a:p>
        </p:txBody>
      </p:sp>
    </p:spTree>
    <p:extLst>
      <p:ext uri="{BB962C8B-B14F-4D97-AF65-F5344CB8AC3E}">
        <p14:creationId xmlns:p14="http://schemas.microsoft.com/office/powerpoint/2010/main" val="34833832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ontent Slide - No Grids">
    <p:spTree>
      <p:nvGrpSpPr>
        <p:cNvPr id="1" name=""/>
        <p:cNvGrpSpPr/>
        <p:nvPr/>
      </p:nvGrpSpPr>
      <p:grpSpPr>
        <a:xfrm>
          <a:off x="0" y="0"/>
          <a:ext cx="0" cy="0"/>
          <a:chOff x="0" y="0"/>
          <a:chExt cx="0" cy="0"/>
        </a:xfrm>
      </p:grpSpPr>
      <p:sp>
        <p:nvSpPr>
          <p:cNvPr id="6" name="Title 1"/>
          <p:cNvSpPr>
            <a:spLocks noGrp="1"/>
          </p:cNvSpPr>
          <p:nvPr userDrawn="1">
            <p:ph type="title" hasCustomPrompt="1"/>
          </p:nvPr>
        </p:nvSpPr>
        <p:spPr>
          <a:xfrm>
            <a:off x="304800" y="1"/>
            <a:ext cx="8534400" cy="505365"/>
          </a:xfrm>
          <a:prstGeom prst="rect">
            <a:avLst/>
          </a:prstGeom>
        </p:spPr>
        <p:txBody>
          <a:bodyPr anchor="b">
            <a:normAutofit/>
          </a:bodyPr>
          <a:lstStyle>
            <a:lvl1pPr>
              <a:defRPr sz="2400">
                <a:latin typeface="Calibri" charset="0"/>
                <a:ea typeface="Calibri" charset="0"/>
                <a:cs typeface="Calibri" charset="0"/>
              </a:defRPr>
            </a:lvl1pPr>
          </a:lstStyle>
          <a:p>
            <a:r>
              <a:rPr lang="en-US"/>
              <a:t>Click to edit Title Text</a:t>
            </a:r>
          </a:p>
        </p:txBody>
      </p:sp>
      <p:sp>
        <p:nvSpPr>
          <p:cNvPr id="7" name="Content Placeholder 2"/>
          <p:cNvSpPr>
            <a:spLocks noGrp="1"/>
          </p:cNvSpPr>
          <p:nvPr userDrawn="1">
            <p:ph idx="1"/>
          </p:nvPr>
        </p:nvSpPr>
        <p:spPr>
          <a:xfrm>
            <a:off x="304800" y="666750"/>
            <a:ext cx="8534400" cy="4191000"/>
          </a:xfrm>
          <a:prstGeom prst="rect">
            <a:avLst/>
          </a:prstGeom>
        </p:spPr>
        <p:txBody>
          <a:bodyPr vert="horz" lIns="68579" tIns="34289" rIns="68579" bIns="34289" rtlCol="0">
            <a:normAutofit/>
          </a:bodyPr>
          <a:lstStyle>
            <a:lvl1pPr>
              <a:defRPr lang="en-US" sz="1800" smtClean="0"/>
            </a:lvl1pPr>
            <a:lvl2pPr>
              <a:defRPr lang="en-US" sz="1600" smtClean="0"/>
            </a:lvl2pPr>
            <a:lvl3pPr>
              <a:defRPr lang="en-US" sz="1400" smtClean="0"/>
            </a:lvl3pPr>
            <a:lvl4pPr>
              <a:defRPr lang="en-US" sz="1200" smtClean="0"/>
            </a:lvl4pPr>
            <a:lvl5pPr>
              <a:defRPr lang="en-US" sz="1100" dirty="0"/>
            </a:lvl5pPr>
          </a:lstStyle>
          <a:p>
            <a:pPr lvl="0">
              <a:buFontTx/>
              <a:buBlip>
                <a:blip r:embed="rId2"/>
              </a:buBlip>
            </a:pPr>
            <a:r>
              <a:rPr lang="en-US"/>
              <a:t>Click to 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p>
        </p:txBody>
      </p:sp>
      <p:grpSp>
        <p:nvGrpSpPr>
          <p:cNvPr id="3" name="Group 1"/>
          <p:cNvGrpSpPr/>
          <p:nvPr userDrawn="1"/>
        </p:nvGrpSpPr>
        <p:grpSpPr>
          <a:xfrm>
            <a:off x="249999" y="475257"/>
            <a:ext cx="8644004" cy="108070"/>
            <a:chOff x="249998" y="488319"/>
            <a:chExt cx="8644004" cy="108070"/>
          </a:xfrm>
        </p:grpSpPr>
        <p:sp>
          <p:nvSpPr>
            <p:cNvPr id="18" name="Parallelogram 2"/>
            <p:cNvSpPr/>
            <p:nvPr/>
          </p:nvSpPr>
          <p:spPr>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00"/>
            </a:p>
          </p:txBody>
        </p:sp>
        <p:sp>
          <p:nvSpPr>
            <p:cNvPr id="19" name="Parallelogram 2"/>
            <p:cNvSpPr/>
            <p:nvPr/>
          </p:nvSpPr>
          <p:spPr>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00"/>
            </a:p>
          </p:txBody>
        </p:sp>
      </p:grpSp>
    </p:spTree>
    <p:extLst>
      <p:ext uri="{BB962C8B-B14F-4D97-AF65-F5344CB8AC3E}">
        <p14:creationId xmlns:p14="http://schemas.microsoft.com/office/powerpoint/2010/main" val="303385491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Content Slide">
    <p:spTree>
      <p:nvGrpSpPr>
        <p:cNvPr id="1" name=""/>
        <p:cNvGrpSpPr/>
        <p:nvPr/>
      </p:nvGrpSpPr>
      <p:grpSpPr>
        <a:xfrm>
          <a:off x="0" y="0"/>
          <a:ext cx="0" cy="0"/>
          <a:chOff x="0" y="0"/>
          <a:chExt cx="0" cy="0"/>
        </a:xfrm>
      </p:grpSpPr>
      <p:grpSp>
        <p:nvGrpSpPr>
          <p:cNvPr id="150" name="Group 149"/>
          <p:cNvGrpSpPr/>
          <p:nvPr/>
        </p:nvGrpSpPr>
        <p:grpSpPr>
          <a:xfrm>
            <a:off x="-1" y="596903"/>
            <a:ext cx="9137515" cy="4344751"/>
            <a:chOff x="0" y="596900"/>
            <a:chExt cx="9144000" cy="4344751"/>
          </a:xfrm>
        </p:grpSpPr>
        <p:grpSp>
          <p:nvGrpSpPr>
            <p:cNvPr id="88" name="Group 87"/>
            <p:cNvGrpSpPr/>
            <p:nvPr userDrawn="1"/>
          </p:nvGrpSpPr>
          <p:grpSpPr>
            <a:xfrm>
              <a:off x="142672" y="603115"/>
              <a:ext cx="8864600" cy="4338536"/>
              <a:chOff x="142672" y="603115"/>
              <a:chExt cx="8864600" cy="4338536"/>
            </a:xfrm>
          </p:grpSpPr>
          <p:cxnSp>
            <p:nvCxnSpPr>
              <p:cNvPr id="10" name="Straight Connector 9"/>
              <p:cNvCxnSpPr/>
              <p:nvPr userDrawn="1"/>
            </p:nvCxnSpPr>
            <p:spPr>
              <a:xfrm>
                <a:off x="14267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29551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44834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601186"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userDrawn="1"/>
            </p:nvCxnSpPr>
            <p:spPr>
              <a:xfrm>
                <a:off x="754024"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userDrawn="1"/>
            </p:nvCxnSpPr>
            <p:spPr>
              <a:xfrm>
                <a:off x="90686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a:off x="105970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a:off x="121253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userDrawn="1"/>
            </p:nvCxnSpPr>
            <p:spPr>
              <a:xfrm>
                <a:off x="1365376"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a:off x="1518214"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userDrawn="1"/>
            </p:nvCxnSpPr>
            <p:spPr>
              <a:xfrm>
                <a:off x="167105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userDrawn="1"/>
            </p:nvCxnSpPr>
            <p:spPr>
              <a:xfrm>
                <a:off x="182389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userDrawn="1"/>
            </p:nvCxnSpPr>
            <p:spPr>
              <a:xfrm>
                <a:off x="197672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userDrawn="1"/>
            </p:nvCxnSpPr>
            <p:spPr>
              <a:xfrm>
                <a:off x="2129566"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userDrawn="1"/>
            </p:nvCxnSpPr>
            <p:spPr>
              <a:xfrm>
                <a:off x="2282404"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userDrawn="1"/>
            </p:nvCxnSpPr>
            <p:spPr>
              <a:xfrm>
                <a:off x="243524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userDrawn="1"/>
            </p:nvCxnSpPr>
            <p:spPr>
              <a:xfrm>
                <a:off x="258808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userDrawn="1"/>
            </p:nvCxnSpPr>
            <p:spPr>
              <a:xfrm>
                <a:off x="274091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userDrawn="1"/>
            </p:nvCxnSpPr>
            <p:spPr>
              <a:xfrm>
                <a:off x="2893756"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userDrawn="1"/>
            </p:nvCxnSpPr>
            <p:spPr>
              <a:xfrm>
                <a:off x="3046594"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userDrawn="1"/>
            </p:nvCxnSpPr>
            <p:spPr>
              <a:xfrm>
                <a:off x="319943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userDrawn="1"/>
            </p:nvCxnSpPr>
            <p:spPr>
              <a:xfrm>
                <a:off x="335227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userDrawn="1"/>
            </p:nvCxnSpPr>
            <p:spPr>
              <a:xfrm>
                <a:off x="350510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userDrawn="1"/>
            </p:nvCxnSpPr>
            <p:spPr>
              <a:xfrm>
                <a:off x="3657946"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userDrawn="1"/>
            </p:nvCxnSpPr>
            <p:spPr>
              <a:xfrm>
                <a:off x="3810784"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userDrawn="1"/>
            </p:nvCxnSpPr>
            <p:spPr>
              <a:xfrm>
                <a:off x="396362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userDrawn="1"/>
            </p:nvCxnSpPr>
            <p:spPr>
              <a:xfrm>
                <a:off x="411646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userDrawn="1"/>
            </p:nvCxnSpPr>
            <p:spPr>
              <a:xfrm>
                <a:off x="426929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userDrawn="1"/>
            </p:nvCxnSpPr>
            <p:spPr>
              <a:xfrm>
                <a:off x="4422136"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userDrawn="1"/>
            </p:nvCxnSpPr>
            <p:spPr>
              <a:xfrm>
                <a:off x="4574974"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userDrawn="1"/>
            </p:nvCxnSpPr>
            <p:spPr>
              <a:xfrm>
                <a:off x="472781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userDrawn="1"/>
            </p:nvCxnSpPr>
            <p:spPr>
              <a:xfrm>
                <a:off x="488065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userDrawn="1"/>
            </p:nvCxnSpPr>
            <p:spPr>
              <a:xfrm>
                <a:off x="503348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userDrawn="1"/>
            </p:nvCxnSpPr>
            <p:spPr>
              <a:xfrm>
                <a:off x="5186326"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userDrawn="1"/>
            </p:nvCxnSpPr>
            <p:spPr>
              <a:xfrm>
                <a:off x="5339164"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userDrawn="1"/>
            </p:nvCxnSpPr>
            <p:spPr>
              <a:xfrm>
                <a:off x="549200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userDrawn="1"/>
            </p:nvCxnSpPr>
            <p:spPr>
              <a:xfrm>
                <a:off x="564484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userDrawn="1"/>
            </p:nvCxnSpPr>
            <p:spPr>
              <a:xfrm>
                <a:off x="579767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userDrawn="1"/>
            </p:nvCxnSpPr>
            <p:spPr>
              <a:xfrm>
                <a:off x="5950516"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userDrawn="1"/>
            </p:nvCxnSpPr>
            <p:spPr>
              <a:xfrm>
                <a:off x="6103354"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userDrawn="1"/>
            </p:nvCxnSpPr>
            <p:spPr>
              <a:xfrm>
                <a:off x="625619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userDrawn="1"/>
            </p:nvCxnSpPr>
            <p:spPr>
              <a:xfrm>
                <a:off x="640903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userDrawn="1"/>
            </p:nvCxnSpPr>
            <p:spPr>
              <a:xfrm>
                <a:off x="656186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userDrawn="1"/>
            </p:nvCxnSpPr>
            <p:spPr>
              <a:xfrm>
                <a:off x="6714706"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userDrawn="1"/>
            </p:nvCxnSpPr>
            <p:spPr>
              <a:xfrm>
                <a:off x="6867544"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userDrawn="1"/>
            </p:nvCxnSpPr>
            <p:spPr>
              <a:xfrm>
                <a:off x="702038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userDrawn="1"/>
            </p:nvCxnSpPr>
            <p:spPr>
              <a:xfrm>
                <a:off x="717322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userDrawn="1"/>
            </p:nvCxnSpPr>
            <p:spPr>
              <a:xfrm>
                <a:off x="732605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userDrawn="1"/>
            </p:nvCxnSpPr>
            <p:spPr>
              <a:xfrm>
                <a:off x="7478896"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userDrawn="1"/>
            </p:nvCxnSpPr>
            <p:spPr>
              <a:xfrm>
                <a:off x="7631734"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userDrawn="1"/>
            </p:nvCxnSpPr>
            <p:spPr>
              <a:xfrm>
                <a:off x="778457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userDrawn="1"/>
            </p:nvCxnSpPr>
            <p:spPr>
              <a:xfrm>
                <a:off x="793741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userDrawn="1"/>
            </p:nvCxnSpPr>
            <p:spPr>
              <a:xfrm>
                <a:off x="809024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userDrawn="1"/>
            </p:nvCxnSpPr>
            <p:spPr>
              <a:xfrm>
                <a:off x="8243086"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userDrawn="1"/>
            </p:nvCxnSpPr>
            <p:spPr>
              <a:xfrm>
                <a:off x="8395924"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userDrawn="1"/>
            </p:nvCxnSpPr>
            <p:spPr>
              <a:xfrm>
                <a:off x="854876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userDrawn="1"/>
            </p:nvCxnSpPr>
            <p:spPr>
              <a:xfrm>
                <a:off x="8701600"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userDrawn="1"/>
            </p:nvCxnSpPr>
            <p:spPr>
              <a:xfrm>
                <a:off x="8854438"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userDrawn="1"/>
            </p:nvCxnSpPr>
            <p:spPr>
              <a:xfrm>
                <a:off x="9007272" y="603115"/>
                <a:ext cx="0" cy="43385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cxnSp>
          <p:nvCxnSpPr>
            <p:cNvPr id="90" name="Straight Connector 89"/>
            <p:cNvCxnSpPr/>
            <p:nvPr userDrawn="1"/>
          </p:nvCxnSpPr>
          <p:spPr>
            <a:xfrm rot="5400000">
              <a:off x="4572000" y="-3975100"/>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userDrawn="1"/>
          </p:nvCxnSpPr>
          <p:spPr>
            <a:xfrm rot="5400000">
              <a:off x="4572000" y="-3822262"/>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userDrawn="1"/>
          </p:nvCxnSpPr>
          <p:spPr>
            <a:xfrm rot="5400000">
              <a:off x="4572000" y="-3669424"/>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userDrawn="1"/>
          </p:nvCxnSpPr>
          <p:spPr>
            <a:xfrm rot="5400000">
              <a:off x="4572000" y="-3516586"/>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userDrawn="1"/>
          </p:nvCxnSpPr>
          <p:spPr>
            <a:xfrm rot="5400000">
              <a:off x="4572000" y="-3363748"/>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userDrawn="1"/>
          </p:nvCxnSpPr>
          <p:spPr>
            <a:xfrm rot="5400000">
              <a:off x="4572000" y="-3210910"/>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userDrawn="1"/>
          </p:nvCxnSpPr>
          <p:spPr>
            <a:xfrm rot="5400000">
              <a:off x="4572000" y="-3058072"/>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userDrawn="1"/>
          </p:nvCxnSpPr>
          <p:spPr>
            <a:xfrm rot="5400000">
              <a:off x="4572000" y="-2905234"/>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userDrawn="1"/>
          </p:nvCxnSpPr>
          <p:spPr>
            <a:xfrm rot="5400000">
              <a:off x="4572000" y="-2752396"/>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userDrawn="1"/>
          </p:nvCxnSpPr>
          <p:spPr>
            <a:xfrm rot="5400000">
              <a:off x="4572000" y="-2599558"/>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userDrawn="1"/>
          </p:nvCxnSpPr>
          <p:spPr>
            <a:xfrm rot="5400000">
              <a:off x="4572000" y="-2446720"/>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userDrawn="1"/>
          </p:nvCxnSpPr>
          <p:spPr>
            <a:xfrm rot="5400000">
              <a:off x="4572000" y="-2293882"/>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userDrawn="1"/>
          </p:nvCxnSpPr>
          <p:spPr>
            <a:xfrm rot="5400000">
              <a:off x="4572000" y="-2141044"/>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userDrawn="1"/>
          </p:nvCxnSpPr>
          <p:spPr>
            <a:xfrm rot="5400000">
              <a:off x="4572000" y="-1988206"/>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userDrawn="1"/>
          </p:nvCxnSpPr>
          <p:spPr>
            <a:xfrm rot="5400000">
              <a:off x="4572000" y="-1835368"/>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userDrawn="1"/>
          </p:nvCxnSpPr>
          <p:spPr>
            <a:xfrm rot="5400000">
              <a:off x="4572000" y="-1682530"/>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userDrawn="1"/>
          </p:nvCxnSpPr>
          <p:spPr>
            <a:xfrm rot="5400000">
              <a:off x="4572000" y="-1529692"/>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userDrawn="1"/>
          </p:nvCxnSpPr>
          <p:spPr>
            <a:xfrm rot="5400000">
              <a:off x="4572000" y="-1376854"/>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userDrawn="1"/>
          </p:nvCxnSpPr>
          <p:spPr>
            <a:xfrm rot="5400000">
              <a:off x="4572000" y="-1224016"/>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userDrawn="1"/>
          </p:nvCxnSpPr>
          <p:spPr>
            <a:xfrm rot="5400000">
              <a:off x="4572000" y="-1071178"/>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a:xfrm rot="5400000">
              <a:off x="4572000" y="-918340"/>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a:xfrm rot="5400000">
              <a:off x="4572000" y="-765502"/>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userDrawn="1"/>
          </p:nvCxnSpPr>
          <p:spPr>
            <a:xfrm rot="5400000">
              <a:off x="4572000" y="-612664"/>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userDrawn="1"/>
          </p:nvCxnSpPr>
          <p:spPr>
            <a:xfrm rot="5400000">
              <a:off x="4572000" y="-459826"/>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userDrawn="1"/>
          </p:nvCxnSpPr>
          <p:spPr>
            <a:xfrm rot="5400000">
              <a:off x="4572000" y="-306988"/>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userDrawn="1"/>
          </p:nvCxnSpPr>
          <p:spPr>
            <a:xfrm rot="5400000">
              <a:off x="4572000" y="-154150"/>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userDrawn="1"/>
          </p:nvCxnSpPr>
          <p:spPr>
            <a:xfrm rot="5400000">
              <a:off x="4572000" y="-1312"/>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userDrawn="1"/>
          </p:nvCxnSpPr>
          <p:spPr>
            <a:xfrm rot="5400000">
              <a:off x="4572000" y="151526"/>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userDrawn="1"/>
          </p:nvCxnSpPr>
          <p:spPr>
            <a:xfrm rot="5400000">
              <a:off x="4572000" y="304364"/>
              <a:ext cx="0" cy="91440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a:xfrm>
            <a:off x="304800" y="1"/>
            <a:ext cx="8534400" cy="505365"/>
          </a:xfrm>
          <a:prstGeom prst="rect">
            <a:avLst/>
          </a:prstGeom>
        </p:spPr>
        <p:txBody>
          <a:bodyPr anchor="b">
            <a:normAutofit/>
          </a:bodyPr>
          <a:lstStyle>
            <a:lvl1pPr>
              <a:defRPr sz="2400">
                <a:latin typeface="Calibri" charset="0"/>
                <a:ea typeface="Calibri" charset="0"/>
                <a:cs typeface="Calibri" charset="0"/>
              </a:defRPr>
            </a:lvl1pPr>
          </a:lstStyle>
          <a:p>
            <a:r>
              <a:rPr lang="en-US"/>
              <a:t>Click to edit Title Text</a:t>
            </a:r>
          </a:p>
        </p:txBody>
      </p:sp>
      <p:sp>
        <p:nvSpPr>
          <p:cNvPr id="7" name="Content Placeholder 2"/>
          <p:cNvSpPr>
            <a:spLocks noGrp="1"/>
          </p:cNvSpPr>
          <p:nvPr>
            <p:ph idx="1"/>
          </p:nvPr>
        </p:nvSpPr>
        <p:spPr>
          <a:xfrm>
            <a:off x="304800" y="666750"/>
            <a:ext cx="8534400" cy="4191000"/>
          </a:xfrm>
          <a:prstGeom prst="rect">
            <a:avLst/>
          </a:prstGeom>
        </p:spPr>
        <p:txBody>
          <a:bodyPr vert="horz" lIns="68579" tIns="34289" rIns="68579" bIns="34289" rtlCol="0">
            <a:normAutofit/>
          </a:bodyPr>
          <a:lstStyle>
            <a:lvl1pPr>
              <a:defRPr lang="en-US" smtClean="0"/>
            </a:lvl1pPr>
            <a:lvl2pPr>
              <a:defRPr lang="en-US" smtClean="0"/>
            </a:lvl2pPr>
            <a:lvl3pPr>
              <a:defRPr lang="en-US" smtClean="0"/>
            </a:lvl3pPr>
            <a:lvl4pPr>
              <a:defRPr lang="en-US" smtClean="0"/>
            </a:lvl4pPr>
            <a:lvl5pPr>
              <a:defRPr lang="en-US"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p>
        </p:txBody>
      </p:sp>
      <p:grpSp>
        <p:nvGrpSpPr>
          <p:cNvPr id="2" name="Group 1"/>
          <p:cNvGrpSpPr/>
          <p:nvPr/>
        </p:nvGrpSpPr>
        <p:grpSpPr>
          <a:xfrm>
            <a:off x="250000" y="475257"/>
            <a:ext cx="8644004" cy="108070"/>
            <a:chOff x="249998" y="488319"/>
            <a:chExt cx="8644004" cy="108070"/>
          </a:xfrm>
        </p:grpSpPr>
        <p:sp>
          <p:nvSpPr>
            <p:cNvPr id="18" name="Parallelogram 2"/>
            <p:cNvSpPr/>
            <p:nvPr/>
          </p:nvSpPr>
          <p:spPr>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IN" sz="1350">
                <a:solidFill>
                  <a:srgbClr val="FFFFFF"/>
                </a:solidFill>
              </a:endParaRPr>
            </a:p>
          </p:txBody>
        </p:sp>
        <p:sp>
          <p:nvSpPr>
            <p:cNvPr id="19" name="Parallelogram 2"/>
            <p:cNvSpPr/>
            <p:nvPr/>
          </p:nvSpPr>
          <p:spPr>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49"/>
              <a:endParaRPr lang="en-IN" sz="1350">
                <a:solidFill>
                  <a:srgbClr val="FFFFFF"/>
                </a:solidFill>
              </a:endParaRPr>
            </a:p>
          </p:txBody>
        </p:sp>
      </p:grpSp>
    </p:spTree>
    <p:extLst>
      <p:ext uri="{BB962C8B-B14F-4D97-AF65-F5344CB8AC3E}">
        <p14:creationId xmlns:p14="http://schemas.microsoft.com/office/powerpoint/2010/main" val="20309994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_Blue_BG">
    <p:spTree>
      <p:nvGrpSpPr>
        <p:cNvPr id="1" name=""/>
        <p:cNvGrpSpPr/>
        <p:nvPr/>
      </p:nvGrpSpPr>
      <p:grpSpPr>
        <a:xfrm>
          <a:off x="0" y="0"/>
          <a:ext cx="0" cy="0"/>
          <a:chOff x="0" y="0"/>
          <a:chExt cx="0" cy="0"/>
        </a:xfrm>
      </p:grpSpPr>
      <p:sp>
        <p:nvSpPr>
          <p:cNvPr id="4" name="Rectangle 3"/>
          <p:cNvSpPr/>
          <p:nvPr userDrawn="1"/>
        </p:nvSpPr>
        <p:spPr bwMode="gray">
          <a:xfrm>
            <a:off x="0" y="583327"/>
            <a:ext cx="9144000" cy="4352708"/>
          </a:xfrm>
          <a:prstGeom prst="rect">
            <a:avLst/>
          </a:prstGeom>
          <a:solidFill>
            <a:srgbClr val="0077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charset="0"/>
                <a:ea typeface="Calibri" charset="0"/>
                <a:cs typeface="Calibri" charset="0"/>
              </a:defRPr>
            </a:lvl1pPr>
          </a:lstStyle>
          <a:p>
            <a:r>
              <a:rPr lang="en-US"/>
              <a:t>Click to edit Title Text</a:t>
            </a:r>
          </a:p>
        </p:txBody>
      </p:sp>
      <p:grpSp>
        <p:nvGrpSpPr>
          <p:cNvPr id="98" name="Group 97"/>
          <p:cNvGrpSpPr/>
          <p:nvPr userDrawn="1"/>
        </p:nvGrpSpPr>
        <p:grpSpPr bwMode="gray">
          <a:xfrm>
            <a:off x="-1" y="571501"/>
            <a:ext cx="9137515" cy="4375150"/>
            <a:chOff x="-1" y="596901"/>
            <a:chExt cx="9137515" cy="4375150"/>
          </a:xfrm>
        </p:grpSpPr>
        <p:cxnSp>
          <p:nvCxnSpPr>
            <p:cNvPr id="99" name="Straight Connector 98"/>
            <p:cNvCxnSpPr/>
            <p:nvPr userDrawn="1"/>
          </p:nvCxnSpPr>
          <p:spPr bwMode="gray">
            <a:xfrm rot="5400000">
              <a:off x="4568757" y="-3971857"/>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userDrawn="1"/>
          </p:nvCxnSpPr>
          <p:spPr bwMode="gray">
            <a:xfrm rot="5400000">
              <a:off x="4568757" y="-3821224"/>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userDrawn="1"/>
          </p:nvCxnSpPr>
          <p:spPr bwMode="gray">
            <a:xfrm rot="5400000">
              <a:off x="4568757" y="-3670591"/>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userDrawn="1"/>
          </p:nvCxnSpPr>
          <p:spPr bwMode="gray">
            <a:xfrm rot="5400000">
              <a:off x="4568757" y="-3519958"/>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userDrawn="1"/>
          </p:nvCxnSpPr>
          <p:spPr bwMode="gray">
            <a:xfrm rot="5400000">
              <a:off x="4568757" y="-3369325"/>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bwMode="gray">
            <a:xfrm rot="5400000">
              <a:off x="4568757" y="-3218692"/>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rot="5400000">
              <a:off x="4568757" y="-3068059"/>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rot="5400000">
              <a:off x="4568757" y="-2917426"/>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bwMode="gray">
            <a:xfrm rot="5400000">
              <a:off x="4568757" y="-2766793"/>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rot="5400000">
              <a:off x="4568757" y="-2616160"/>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rot="5400000">
              <a:off x="4568757" y="-2465527"/>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rot="5400000">
              <a:off x="4568757" y="-2314894"/>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2164261"/>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rot="5400000">
              <a:off x="4568757" y="-2013628"/>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rot="5400000">
              <a:off x="4568757" y="-1862995"/>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1712362"/>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1561729"/>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1411096"/>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1260463"/>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1109830"/>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959197"/>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808564"/>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657931"/>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507298"/>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356665"/>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206032"/>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55399"/>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95234"/>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245867"/>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396913"/>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a:off x="142570" y="603115"/>
              <a:ext cx="0" cy="4368936"/>
            </a:xfrm>
            <a:prstGeom prst="line">
              <a:avLst/>
            </a:prstGeom>
            <a:ln>
              <a:solidFill>
                <a:srgbClr val="0077BD"/>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a:off x="29530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a:off x="44802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a:off x="60075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a:off x="75348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a:off x="90621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a:off x="105894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a:off x="121167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a:off x="136440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a:off x="1517136"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a:off x="1669866"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822596"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975325"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2128055"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2280784"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2433514"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2586244"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273897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289170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3044432"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3197162"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3349892"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3502621"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3655351"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380808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396081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411354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426626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441899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457172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472445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487718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502991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518264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533537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5488106"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5640836"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5793565"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5946295"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6099025"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6251754"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6404484"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655721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670994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686267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7015402"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7168132"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7320861"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7473591"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7626321"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777905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793178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808450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823723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838996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854269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869542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884815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900088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grpSp>
      <p:sp>
        <p:nvSpPr>
          <p:cNvPr id="7" name="Content Placeholder 2"/>
          <p:cNvSpPr>
            <a:spLocks noGrp="1"/>
          </p:cNvSpPr>
          <p:nvPr>
            <p:ph idx="1"/>
          </p:nvPr>
        </p:nvSpPr>
        <p:spPr bwMode="gray">
          <a:xfrm>
            <a:off x="304800" y="666750"/>
            <a:ext cx="8534400" cy="4191000"/>
          </a:xfrm>
          <a:prstGeom prst="rect">
            <a:avLst/>
          </a:prstGeom>
        </p:spPr>
        <p:txBody>
          <a:bodyPr vert="horz" lIns="68579" tIns="34289" rIns="68579" bIns="34289" rtlCol="0">
            <a:normAutofit/>
          </a:bodyPr>
          <a:lstStyle>
            <a:lvl1pPr marL="171446" indent="-171446">
              <a:buFontTx/>
              <a:buBlip>
                <a:blip r:embed="rId2"/>
              </a:buBlip>
              <a:defRPr lang="en-US" smtClean="0">
                <a:solidFill>
                  <a:schemeClr val="bg1"/>
                </a:solidFill>
              </a:defRPr>
            </a:lvl1pPr>
            <a:lvl2pPr marL="514337" indent="-171446">
              <a:buFontTx/>
              <a:buBlip>
                <a:blip r:embed="rId2"/>
              </a:buBlip>
              <a:defRPr lang="en-US" smtClean="0">
                <a:solidFill>
                  <a:schemeClr val="bg1"/>
                </a:solidFill>
              </a:defRPr>
            </a:lvl2pPr>
            <a:lvl3pPr marL="857228" indent="-171446">
              <a:buFontTx/>
              <a:buBlip>
                <a:blip r:embed="rId2"/>
              </a:buBlip>
              <a:defRPr lang="en-US" smtClean="0">
                <a:solidFill>
                  <a:schemeClr val="bg1"/>
                </a:solidFill>
              </a:defRPr>
            </a:lvl3pPr>
            <a:lvl4pPr marL="1200120" indent="-171446">
              <a:buFontTx/>
              <a:buBlip>
                <a:blip r:embed="rId2"/>
              </a:buBlip>
              <a:defRPr lang="en-US" smtClean="0">
                <a:solidFill>
                  <a:schemeClr val="bg1"/>
                </a:solidFill>
              </a:defRPr>
            </a:lvl4pPr>
            <a:lvl5pPr marL="1543012" indent="-171446">
              <a:buFontTx/>
              <a:buBlip>
                <a:blip r:embed="rId2"/>
              </a:buBlip>
              <a:defRPr lang="en-US" dirty="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263944885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_Grey_BG">
    <p:spTree>
      <p:nvGrpSpPr>
        <p:cNvPr id="1" name=""/>
        <p:cNvGrpSpPr/>
        <p:nvPr/>
      </p:nvGrpSpPr>
      <p:grpSpPr>
        <a:xfrm>
          <a:off x="0" y="0"/>
          <a:ext cx="0" cy="0"/>
          <a:chOff x="0" y="0"/>
          <a:chExt cx="0" cy="0"/>
        </a:xfrm>
      </p:grpSpPr>
      <p:sp>
        <p:nvSpPr>
          <p:cNvPr id="4" name="Rectangle 3"/>
          <p:cNvSpPr/>
          <p:nvPr userDrawn="1"/>
        </p:nvSpPr>
        <p:spPr bwMode="gray">
          <a:xfrm>
            <a:off x="0" y="583327"/>
            <a:ext cx="9144000" cy="435270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4" name="Group 103"/>
          <p:cNvGrpSpPr/>
          <p:nvPr userDrawn="1"/>
        </p:nvGrpSpPr>
        <p:grpSpPr bwMode="gray">
          <a:xfrm>
            <a:off x="-1" y="596901"/>
            <a:ext cx="9137515" cy="4375150"/>
            <a:chOff x="-1" y="596901"/>
            <a:chExt cx="9137515" cy="4375150"/>
          </a:xfrm>
        </p:grpSpPr>
        <p:cxnSp>
          <p:nvCxnSpPr>
            <p:cNvPr id="105" name="Straight Connector 104"/>
            <p:cNvCxnSpPr/>
            <p:nvPr userDrawn="1"/>
          </p:nvCxnSpPr>
          <p:spPr bwMode="gray">
            <a:xfrm rot="5400000">
              <a:off x="4568757" y="-3971857"/>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userDrawn="1"/>
          </p:nvCxnSpPr>
          <p:spPr bwMode="gray">
            <a:xfrm rot="5400000">
              <a:off x="4568757" y="-3821224"/>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userDrawn="1"/>
          </p:nvCxnSpPr>
          <p:spPr bwMode="gray">
            <a:xfrm rot="5400000">
              <a:off x="4568757" y="-3670591"/>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userDrawn="1"/>
          </p:nvCxnSpPr>
          <p:spPr bwMode="gray">
            <a:xfrm rot="5400000">
              <a:off x="4568757" y="-3519958"/>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userDrawn="1"/>
          </p:nvCxnSpPr>
          <p:spPr bwMode="gray">
            <a:xfrm rot="5400000">
              <a:off x="4568757" y="-3369325"/>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rot="5400000">
              <a:off x="4568757" y="-3218692"/>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rot="5400000">
              <a:off x="4568757" y="-3068059"/>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userDrawn="1"/>
          </p:nvCxnSpPr>
          <p:spPr bwMode="gray">
            <a:xfrm rot="5400000">
              <a:off x="4568757" y="-2917426"/>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userDrawn="1"/>
          </p:nvCxnSpPr>
          <p:spPr bwMode="gray">
            <a:xfrm rot="5400000">
              <a:off x="4568757" y="-2766793"/>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userDrawn="1"/>
          </p:nvCxnSpPr>
          <p:spPr bwMode="gray">
            <a:xfrm rot="5400000">
              <a:off x="4568757" y="-2616160"/>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userDrawn="1"/>
          </p:nvCxnSpPr>
          <p:spPr bwMode="gray">
            <a:xfrm rot="5400000">
              <a:off x="4568757" y="-2465527"/>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userDrawn="1"/>
          </p:nvCxnSpPr>
          <p:spPr bwMode="gray">
            <a:xfrm rot="5400000">
              <a:off x="4568757" y="-2314894"/>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userDrawn="1"/>
          </p:nvCxnSpPr>
          <p:spPr bwMode="gray">
            <a:xfrm rot="5400000">
              <a:off x="4568757" y="-2164261"/>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userDrawn="1"/>
          </p:nvCxnSpPr>
          <p:spPr bwMode="gray">
            <a:xfrm rot="5400000">
              <a:off x="4568757" y="-2013628"/>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userDrawn="1"/>
          </p:nvCxnSpPr>
          <p:spPr bwMode="gray">
            <a:xfrm rot="5400000">
              <a:off x="4568757" y="-1862995"/>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userDrawn="1"/>
          </p:nvCxnSpPr>
          <p:spPr bwMode="gray">
            <a:xfrm rot="5400000">
              <a:off x="4568757" y="-1712362"/>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userDrawn="1"/>
          </p:nvCxnSpPr>
          <p:spPr bwMode="gray">
            <a:xfrm rot="5400000">
              <a:off x="4568757" y="-1561729"/>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userDrawn="1"/>
          </p:nvCxnSpPr>
          <p:spPr bwMode="gray">
            <a:xfrm rot="5400000">
              <a:off x="4568757" y="-1411096"/>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userDrawn="1"/>
          </p:nvCxnSpPr>
          <p:spPr bwMode="gray">
            <a:xfrm rot="5400000">
              <a:off x="4568757" y="-1260463"/>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userDrawn="1"/>
          </p:nvCxnSpPr>
          <p:spPr bwMode="gray">
            <a:xfrm rot="5400000">
              <a:off x="4568757" y="-1109830"/>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userDrawn="1"/>
          </p:nvCxnSpPr>
          <p:spPr bwMode="gray">
            <a:xfrm rot="5400000">
              <a:off x="4568757" y="-959197"/>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userDrawn="1"/>
          </p:nvCxnSpPr>
          <p:spPr bwMode="gray">
            <a:xfrm rot="5400000">
              <a:off x="4568757" y="-808564"/>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userDrawn="1"/>
          </p:nvCxnSpPr>
          <p:spPr bwMode="gray">
            <a:xfrm rot="5400000">
              <a:off x="4568757" y="-657931"/>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userDrawn="1"/>
          </p:nvCxnSpPr>
          <p:spPr bwMode="gray">
            <a:xfrm rot="5400000">
              <a:off x="4568757" y="-507298"/>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userDrawn="1"/>
          </p:nvCxnSpPr>
          <p:spPr bwMode="gray">
            <a:xfrm rot="5400000">
              <a:off x="4568757" y="-356665"/>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userDrawn="1"/>
          </p:nvCxnSpPr>
          <p:spPr bwMode="gray">
            <a:xfrm rot="5400000">
              <a:off x="4568757" y="-206032"/>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userDrawn="1"/>
          </p:nvCxnSpPr>
          <p:spPr bwMode="gray">
            <a:xfrm rot="5400000">
              <a:off x="4568757" y="-55399"/>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userDrawn="1"/>
          </p:nvCxnSpPr>
          <p:spPr bwMode="gray">
            <a:xfrm rot="5400000">
              <a:off x="4568757" y="95234"/>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userDrawn="1"/>
          </p:nvCxnSpPr>
          <p:spPr bwMode="gray">
            <a:xfrm rot="5400000">
              <a:off x="4568757" y="245867"/>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userDrawn="1"/>
          </p:nvCxnSpPr>
          <p:spPr bwMode="gray">
            <a:xfrm rot="5400000">
              <a:off x="4568757" y="396913"/>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userDrawn="1"/>
          </p:nvCxnSpPr>
          <p:spPr bwMode="gray">
            <a:xfrm>
              <a:off x="14257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userDrawn="1"/>
          </p:nvCxnSpPr>
          <p:spPr bwMode="gray">
            <a:xfrm>
              <a:off x="29530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userDrawn="1"/>
          </p:nvCxnSpPr>
          <p:spPr bwMode="gray">
            <a:xfrm>
              <a:off x="44802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userDrawn="1"/>
          </p:nvCxnSpPr>
          <p:spPr bwMode="gray">
            <a:xfrm>
              <a:off x="60075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userDrawn="1"/>
          </p:nvCxnSpPr>
          <p:spPr bwMode="gray">
            <a:xfrm>
              <a:off x="75348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userDrawn="1"/>
          </p:nvCxnSpPr>
          <p:spPr bwMode="gray">
            <a:xfrm>
              <a:off x="90621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userDrawn="1"/>
          </p:nvCxnSpPr>
          <p:spPr bwMode="gray">
            <a:xfrm>
              <a:off x="105894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userDrawn="1"/>
          </p:nvCxnSpPr>
          <p:spPr bwMode="gray">
            <a:xfrm>
              <a:off x="121167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userDrawn="1"/>
          </p:nvCxnSpPr>
          <p:spPr bwMode="gray">
            <a:xfrm>
              <a:off x="136440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userDrawn="1"/>
          </p:nvCxnSpPr>
          <p:spPr bwMode="gray">
            <a:xfrm>
              <a:off x="1517136"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userDrawn="1"/>
          </p:nvCxnSpPr>
          <p:spPr bwMode="gray">
            <a:xfrm>
              <a:off x="1669866"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userDrawn="1"/>
          </p:nvCxnSpPr>
          <p:spPr bwMode="gray">
            <a:xfrm>
              <a:off x="1822596"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userDrawn="1"/>
          </p:nvCxnSpPr>
          <p:spPr bwMode="gray">
            <a:xfrm>
              <a:off x="1975325"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userDrawn="1"/>
          </p:nvCxnSpPr>
          <p:spPr bwMode="gray">
            <a:xfrm>
              <a:off x="2128055"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userDrawn="1"/>
          </p:nvCxnSpPr>
          <p:spPr bwMode="gray">
            <a:xfrm>
              <a:off x="2280784"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userDrawn="1"/>
          </p:nvCxnSpPr>
          <p:spPr bwMode="gray">
            <a:xfrm>
              <a:off x="2433514"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userDrawn="1"/>
          </p:nvCxnSpPr>
          <p:spPr bwMode="gray">
            <a:xfrm>
              <a:off x="2586244"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userDrawn="1"/>
          </p:nvCxnSpPr>
          <p:spPr bwMode="gray">
            <a:xfrm>
              <a:off x="273897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userDrawn="1"/>
          </p:nvCxnSpPr>
          <p:spPr bwMode="gray">
            <a:xfrm>
              <a:off x="289170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userDrawn="1"/>
          </p:nvCxnSpPr>
          <p:spPr bwMode="gray">
            <a:xfrm>
              <a:off x="3044432"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userDrawn="1"/>
          </p:nvCxnSpPr>
          <p:spPr bwMode="gray">
            <a:xfrm>
              <a:off x="3197162"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userDrawn="1"/>
          </p:nvCxnSpPr>
          <p:spPr bwMode="gray">
            <a:xfrm>
              <a:off x="3349892"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userDrawn="1"/>
          </p:nvCxnSpPr>
          <p:spPr bwMode="gray">
            <a:xfrm>
              <a:off x="3502621"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userDrawn="1"/>
          </p:nvCxnSpPr>
          <p:spPr bwMode="gray">
            <a:xfrm>
              <a:off x="3655351"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userDrawn="1"/>
          </p:nvCxnSpPr>
          <p:spPr bwMode="gray">
            <a:xfrm>
              <a:off x="380808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bwMode="gray">
            <a:xfrm>
              <a:off x="396081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bwMode="gray">
            <a:xfrm>
              <a:off x="411354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userDrawn="1"/>
          </p:nvCxnSpPr>
          <p:spPr bwMode="gray">
            <a:xfrm>
              <a:off x="426626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userDrawn="1"/>
          </p:nvCxnSpPr>
          <p:spPr bwMode="gray">
            <a:xfrm>
              <a:off x="441899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bwMode="gray">
            <a:xfrm>
              <a:off x="457172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userDrawn="1"/>
          </p:nvCxnSpPr>
          <p:spPr bwMode="gray">
            <a:xfrm>
              <a:off x="472445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userDrawn="1"/>
          </p:nvCxnSpPr>
          <p:spPr bwMode="gray">
            <a:xfrm>
              <a:off x="487718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userDrawn="1"/>
          </p:nvCxnSpPr>
          <p:spPr bwMode="gray">
            <a:xfrm>
              <a:off x="502991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userDrawn="1"/>
          </p:nvCxnSpPr>
          <p:spPr bwMode="gray">
            <a:xfrm>
              <a:off x="518264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userDrawn="1"/>
          </p:nvCxnSpPr>
          <p:spPr bwMode="gray">
            <a:xfrm>
              <a:off x="533537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userDrawn="1"/>
          </p:nvCxnSpPr>
          <p:spPr bwMode="gray">
            <a:xfrm>
              <a:off x="5488106"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bwMode="gray">
            <a:xfrm>
              <a:off x="5640836"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bwMode="gray">
            <a:xfrm>
              <a:off x="5793565"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bwMode="gray">
            <a:xfrm>
              <a:off x="5946295"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userDrawn="1"/>
          </p:nvCxnSpPr>
          <p:spPr bwMode="gray">
            <a:xfrm>
              <a:off x="6099025"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bwMode="gray">
            <a:xfrm>
              <a:off x="6251754"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userDrawn="1"/>
          </p:nvCxnSpPr>
          <p:spPr bwMode="gray">
            <a:xfrm>
              <a:off x="6404484"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bwMode="gray">
            <a:xfrm>
              <a:off x="655721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bwMode="gray">
            <a:xfrm>
              <a:off x="670994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bwMode="gray">
            <a:xfrm>
              <a:off x="686267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bwMode="gray">
            <a:xfrm>
              <a:off x="7015402"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bwMode="gray">
            <a:xfrm>
              <a:off x="7168132"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bwMode="gray">
            <a:xfrm>
              <a:off x="7320861"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bwMode="gray">
            <a:xfrm>
              <a:off x="7473591"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bwMode="gray">
            <a:xfrm>
              <a:off x="7626321"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bwMode="gray">
            <a:xfrm>
              <a:off x="777905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bwMode="gray">
            <a:xfrm>
              <a:off x="793178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bwMode="gray">
            <a:xfrm>
              <a:off x="808450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bwMode="gray">
            <a:xfrm>
              <a:off x="823723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bwMode="gray">
            <a:xfrm>
              <a:off x="838996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bwMode="gray">
            <a:xfrm>
              <a:off x="854269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bwMode="gray">
            <a:xfrm>
              <a:off x="869542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bwMode="gray">
            <a:xfrm>
              <a:off x="884815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bwMode="gray">
            <a:xfrm>
              <a:off x="900088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charset="0"/>
                <a:ea typeface="Calibri" charset="0"/>
                <a:cs typeface="Calibri" charset="0"/>
              </a:defRPr>
            </a:lvl1pPr>
          </a:lstStyle>
          <a:p>
            <a:r>
              <a:rPr lang="en-US"/>
              <a:t>Click to edit Title Text</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 name="Content Placeholder 2"/>
          <p:cNvSpPr>
            <a:spLocks noGrp="1"/>
          </p:cNvSpPr>
          <p:nvPr>
            <p:ph idx="1"/>
          </p:nvPr>
        </p:nvSpPr>
        <p:spPr bwMode="gray">
          <a:xfrm>
            <a:off x="304800" y="666750"/>
            <a:ext cx="8534400" cy="4191000"/>
          </a:xfrm>
          <a:prstGeom prst="rect">
            <a:avLst/>
          </a:prstGeom>
        </p:spPr>
        <p:txBody>
          <a:bodyPr vert="horz" lIns="68579" tIns="34289" rIns="68579" bIns="34289" rtlCol="0">
            <a:normAutofit/>
          </a:bodyPr>
          <a:lstStyle>
            <a:lvl1pPr marL="171446" indent="-171446">
              <a:buFontTx/>
              <a:buBlip>
                <a:blip r:embed="rId2"/>
              </a:buBlip>
              <a:defRPr lang="en-US" smtClean="0">
                <a:solidFill>
                  <a:schemeClr val="bg1"/>
                </a:solidFill>
              </a:defRPr>
            </a:lvl1pPr>
            <a:lvl2pPr marL="514337" indent="-171446">
              <a:buFontTx/>
              <a:buBlip>
                <a:blip r:embed="rId2"/>
              </a:buBlip>
              <a:defRPr lang="en-US" smtClean="0">
                <a:solidFill>
                  <a:schemeClr val="bg1"/>
                </a:solidFill>
              </a:defRPr>
            </a:lvl2pPr>
            <a:lvl3pPr marL="857228" indent="-171446">
              <a:buFontTx/>
              <a:buBlip>
                <a:blip r:embed="rId2"/>
              </a:buBlip>
              <a:defRPr lang="en-US" smtClean="0">
                <a:solidFill>
                  <a:schemeClr val="bg1"/>
                </a:solidFill>
              </a:defRPr>
            </a:lvl3pPr>
            <a:lvl4pPr marL="1200120" indent="-171446">
              <a:buFontTx/>
              <a:buBlip>
                <a:blip r:embed="rId2"/>
              </a:buBlip>
              <a:defRPr lang="en-US" smtClean="0">
                <a:solidFill>
                  <a:schemeClr val="bg1"/>
                </a:solidFill>
              </a:defRPr>
            </a:lvl4pPr>
            <a:lvl5pPr marL="1543012" indent="-171446">
              <a:buFontTx/>
              <a:buBlip>
                <a:blip r:embed="rId2"/>
              </a:buBlip>
              <a:defRPr lang="en-US" dirty="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2778825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Blank - Full Grid">
    <p:spTree>
      <p:nvGrpSpPr>
        <p:cNvPr id="1" name=""/>
        <p:cNvGrpSpPr/>
        <p:nvPr/>
      </p:nvGrpSpPr>
      <p:grpSpPr>
        <a:xfrm>
          <a:off x="0" y="0"/>
          <a:ext cx="0" cy="0"/>
          <a:chOff x="0" y="0"/>
          <a:chExt cx="0" cy="0"/>
        </a:xfrm>
      </p:grpSpPr>
      <p:grpSp>
        <p:nvGrpSpPr>
          <p:cNvPr id="99" name="Group 98"/>
          <p:cNvGrpSpPr/>
          <p:nvPr userDrawn="1"/>
        </p:nvGrpSpPr>
        <p:grpSpPr bwMode="gray">
          <a:xfrm>
            <a:off x="-9458" y="0"/>
            <a:ext cx="9137515" cy="4914900"/>
            <a:chOff x="-9458" y="0"/>
            <a:chExt cx="9137515" cy="4914900"/>
          </a:xfrm>
        </p:grpSpPr>
        <p:cxnSp>
          <p:nvCxnSpPr>
            <p:cNvPr id="138" name="Straight Connector 137"/>
            <p:cNvCxnSpPr/>
            <p:nvPr userDrawn="1"/>
          </p:nvCxnSpPr>
          <p:spPr bwMode="gray">
            <a:xfrm>
              <a:off x="13311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userDrawn="1"/>
          </p:nvCxnSpPr>
          <p:spPr bwMode="gray">
            <a:xfrm>
              <a:off x="28584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userDrawn="1"/>
          </p:nvCxnSpPr>
          <p:spPr bwMode="gray">
            <a:xfrm>
              <a:off x="43857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userDrawn="1"/>
          </p:nvCxnSpPr>
          <p:spPr bwMode="gray">
            <a:xfrm>
              <a:off x="59130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userDrawn="1"/>
          </p:nvCxnSpPr>
          <p:spPr bwMode="gray">
            <a:xfrm>
              <a:off x="74403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userDrawn="1"/>
          </p:nvCxnSpPr>
          <p:spPr bwMode="gray">
            <a:xfrm>
              <a:off x="89676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userDrawn="1"/>
          </p:nvCxnSpPr>
          <p:spPr bwMode="gray">
            <a:xfrm>
              <a:off x="104949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userDrawn="1"/>
          </p:nvCxnSpPr>
          <p:spPr bwMode="gray">
            <a:xfrm>
              <a:off x="120222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userDrawn="1"/>
          </p:nvCxnSpPr>
          <p:spPr bwMode="gray">
            <a:xfrm>
              <a:off x="135495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userDrawn="1"/>
          </p:nvCxnSpPr>
          <p:spPr bwMode="gray">
            <a:xfrm>
              <a:off x="150767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userDrawn="1"/>
          </p:nvCxnSpPr>
          <p:spPr bwMode="gray">
            <a:xfrm>
              <a:off x="166040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userDrawn="1"/>
          </p:nvCxnSpPr>
          <p:spPr bwMode="gray">
            <a:xfrm>
              <a:off x="181313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userDrawn="1"/>
          </p:nvCxnSpPr>
          <p:spPr bwMode="gray">
            <a:xfrm>
              <a:off x="196586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userDrawn="1"/>
          </p:nvCxnSpPr>
          <p:spPr bwMode="gray">
            <a:xfrm>
              <a:off x="211859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userDrawn="1"/>
          </p:nvCxnSpPr>
          <p:spPr bwMode="gray">
            <a:xfrm>
              <a:off x="227132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userDrawn="1"/>
          </p:nvCxnSpPr>
          <p:spPr bwMode="gray">
            <a:xfrm>
              <a:off x="242405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userDrawn="1"/>
          </p:nvCxnSpPr>
          <p:spPr bwMode="gray">
            <a:xfrm>
              <a:off x="257678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userDrawn="1"/>
          </p:nvCxnSpPr>
          <p:spPr bwMode="gray">
            <a:xfrm>
              <a:off x="272951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userDrawn="1"/>
          </p:nvCxnSpPr>
          <p:spPr bwMode="gray">
            <a:xfrm>
              <a:off x="288224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userDrawn="1"/>
          </p:nvCxnSpPr>
          <p:spPr bwMode="gray">
            <a:xfrm>
              <a:off x="303497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userDrawn="1"/>
          </p:nvCxnSpPr>
          <p:spPr bwMode="gray">
            <a:xfrm>
              <a:off x="318770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userDrawn="1"/>
          </p:nvCxnSpPr>
          <p:spPr bwMode="gray">
            <a:xfrm>
              <a:off x="334043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bwMode="gray">
            <a:xfrm>
              <a:off x="349316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bwMode="gray">
            <a:xfrm>
              <a:off x="364589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userDrawn="1"/>
          </p:nvCxnSpPr>
          <p:spPr bwMode="gray">
            <a:xfrm>
              <a:off x="379862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userDrawn="1"/>
          </p:nvCxnSpPr>
          <p:spPr bwMode="gray">
            <a:xfrm>
              <a:off x="395135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bwMode="gray">
            <a:xfrm>
              <a:off x="410408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userDrawn="1"/>
          </p:nvCxnSpPr>
          <p:spPr bwMode="gray">
            <a:xfrm>
              <a:off x="425681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userDrawn="1"/>
          </p:nvCxnSpPr>
          <p:spPr bwMode="gray">
            <a:xfrm>
              <a:off x="440954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userDrawn="1"/>
          </p:nvCxnSpPr>
          <p:spPr bwMode="gray">
            <a:xfrm>
              <a:off x="456227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userDrawn="1"/>
          </p:nvCxnSpPr>
          <p:spPr bwMode="gray">
            <a:xfrm>
              <a:off x="471500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userDrawn="1"/>
          </p:nvCxnSpPr>
          <p:spPr bwMode="gray">
            <a:xfrm>
              <a:off x="486773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userDrawn="1"/>
          </p:nvCxnSpPr>
          <p:spPr bwMode="gray">
            <a:xfrm>
              <a:off x="502046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bwMode="gray">
            <a:xfrm>
              <a:off x="517319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bwMode="gray">
            <a:xfrm>
              <a:off x="532592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bwMode="gray">
            <a:xfrm>
              <a:off x="547864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userDrawn="1"/>
          </p:nvCxnSpPr>
          <p:spPr bwMode="gray">
            <a:xfrm>
              <a:off x="563137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bwMode="gray">
            <a:xfrm>
              <a:off x="578410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userDrawn="1"/>
          </p:nvCxnSpPr>
          <p:spPr bwMode="gray">
            <a:xfrm>
              <a:off x="593683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bwMode="gray">
            <a:xfrm>
              <a:off x="608956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bwMode="gray">
            <a:xfrm>
              <a:off x="624229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bwMode="gray">
            <a:xfrm>
              <a:off x="639502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bwMode="gray">
            <a:xfrm>
              <a:off x="654775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bwMode="gray">
            <a:xfrm>
              <a:off x="670048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bwMode="gray">
            <a:xfrm>
              <a:off x="685321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bwMode="gray">
            <a:xfrm>
              <a:off x="700594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bwMode="gray">
            <a:xfrm>
              <a:off x="715867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bwMode="gray">
            <a:xfrm>
              <a:off x="731140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bwMode="gray">
            <a:xfrm>
              <a:off x="746413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bwMode="gray">
            <a:xfrm>
              <a:off x="761686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bwMode="gray">
            <a:xfrm>
              <a:off x="776959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bwMode="gray">
            <a:xfrm>
              <a:off x="792232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bwMode="gray">
            <a:xfrm>
              <a:off x="807505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bwMode="gray">
            <a:xfrm>
              <a:off x="822778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bwMode="gray">
            <a:xfrm>
              <a:off x="838051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bwMode="gray">
            <a:xfrm>
              <a:off x="853324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bwMode="gray">
            <a:xfrm>
              <a:off x="868597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a:off x="883870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a:off x="899142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userDrawn="1"/>
          </p:nvCxnSpPr>
          <p:spPr bwMode="gray">
            <a:xfrm flipH="1">
              <a:off x="-9458" y="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userDrawn="1"/>
          </p:nvCxnSpPr>
          <p:spPr bwMode="gray">
            <a:xfrm flipH="1">
              <a:off x="-9458" y="15283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userDrawn="1"/>
          </p:nvCxnSpPr>
          <p:spPr bwMode="gray">
            <a:xfrm flipH="1">
              <a:off x="-9458" y="30567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userDrawn="1"/>
          </p:nvCxnSpPr>
          <p:spPr bwMode="gray">
            <a:xfrm flipH="1">
              <a:off x="-9458" y="45851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userDrawn="1"/>
          </p:nvCxnSpPr>
          <p:spPr bwMode="gray">
            <a:xfrm flipH="1">
              <a:off x="-9458" y="61135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flipH="1">
              <a:off x="-9458" y="76419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flipH="1">
              <a:off x="-9458" y="91702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userDrawn="1"/>
          </p:nvCxnSpPr>
          <p:spPr bwMode="gray">
            <a:xfrm flipH="1">
              <a:off x="-9458" y="106986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userDrawn="1"/>
          </p:nvCxnSpPr>
          <p:spPr bwMode="gray">
            <a:xfrm flipH="1">
              <a:off x="-9458" y="122270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userDrawn="1"/>
          </p:nvCxnSpPr>
          <p:spPr bwMode="gray">
            <a:xfrm flipH="1">
              <a:off x="-9458" y="137554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userDrawn="1"/>
          </p:nvCxnSpPr>
          <p:spPr bwMode="gray">
            <a:xfrm flipH="1">
              <a:off x="-9458" y="152838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userDrawn="1"/>
          </p:nvCxnSpPr>
          <p:spPr bwMode="gray">
            <a:xfrm flipH="1">
              <a:off x="-9458" y="168121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userDrawn="1"/>
          </p:nvCxnSpPr>
          <p:spPr bwMode="gray">
            <a:xfrm flipH="1">
              <a:off x="-9458" y="183405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userDrawn="1"/>
          </p:nvCxnSpPr>
          <p:spPr bwMode="gray">
            <a:xfrm flipH="1">
              <a:off x="-9458" y="198689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userDrawn="1"/>
          </p:nvCxnSpPr>
          <p:spPr bwMode="gray">
            <a:xfrm flipH="1">
              <a:off x="-9458" y="213973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userDrawn="1"/>
          </p:nvCxnSpPr>
          <p:spPr bwMode="gray">
            <a:xfrm flipH="1">
              <a:off x="-9458" y="229257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userDrawn="1"/>
          </p:nvCxnSpPr>
          <p:spPr bwMode="gray">
            <a:xfrm flipH="1">
              <a:off x="-9458" y="244540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userDrawn="1"/>
          </p:nvCxnSpPr>
          <p:spPr bwMode="gray">
            <a:xfrm flipH="1">
              <a:off x="-9458" y="259824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userDrawn="1"/>
          </p:nvCxnSpPr>
          <p:spPr bwMode="gray">
            <a:xfrm flipH="1">
              <a:off x="-9458" y="275108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userDrawn="1"/>
          </p:nvCxnSpPr>
          <p:spPr bwMode="gray">
            <a:xfrm flipH="1">
              <a:off x="-9458" y="290392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userDrawn="1"/>
          </p:nvCxnSpPr>
          <p:spPr bwMode="gray">
            <a:xfrm flipH="1">
              <a:off x="-9458" y="305676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userDrawn="1"/>
          </p:nvCxnSpPr>
          <p:spPr bwMode="gray">
            <a:xfrm flipH="1">
              <a:off x="-9458" y="320959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userDrawn="1"/>
          </p:nvCxnSpPr>
          <p:spPr bwMode="gray">
            <a:xfrm flipH="1">
              <a:off x="-9458" y="336243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userDrawn="1"/>
          </p:nvCxnSpPr>
          <p:spPr bwMode="gray">
            <a:xfrm flipH="1">
              <a:off x="-9458" y="351527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userDrawn="1"/>
          </p:nvCxnSpPr>
          <p:spPr bwMode="gray">
            <a:xfrm flipH="1">
              <a:off x="-9458" y="366811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userDrawn="1"/>
          </p:nvCxnSpPr>
          <p:spPr bwMode="gray">
            <a:xfrm flipH="1">
              <a:off x="-9458" y="382095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userDrawn="1"/>
          </p:nvCxnSpPr>
          <p:spPr bwMode="gray">
            <a:xfrm flipH="1">
              <a:off x="-9458" y="397378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userDrawn="1"/>
          </p:nvCxnSpPr>
          <p:spPr bwMode="gray">
            <a:xfrm flipH="1">
              <a:off x="-9458" y="412662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userDrawn="1"/>
          </p:nvCxnSpPr>
          <p:spPr bwMode="gray">
            <a:xfrm flipH="1">
              <a:off x="-9458" y="427946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userDrawn="1"/>
          </p:nvCxnSpPr>
          <p:spPr bwMode="gray">
            <a:xfrm flipH="1">
              <a:off x="-9458" y="443817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userDrawn="1"/>
          </p:nvCxnSpPr>
          <p:spPr bwMode="gray">
            <a:xfrm flipH="1">
              <a:off x="-9458" y="459100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userDrawn="1"/>
          </p:nvCxnSpPr>
          <p:spPr bwMode="gray">
            <a:xfrm flipH="1">
              <a:off x="-9458" y="474384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userDrawn="1"/>
          </p:nvCxnSpPr>
          <p:spPr bwMode="gray">
            <a:xfrm flipH="1">
              <a:off x="-9458" y="489668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3" name="Content Placeholder 2"/>
          <p:cNvSpPr>
            <a:spLocks noGrp="1"/>
          </p:cNvSpPr>
          <p:nvPr userDrawn="1">
            <p:ph sz="quarter" idx="10"/>
          </p:nvPr>
        </p:nvSpPr>
        <p:spPr bwMode="gray">
          <a:xfrm>
            <a:off x="311150" y="279400"/>
            <a:ext cx="8496300" cy="4254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98" name="TextBox 97"/>
          <p:cNvSpPr txBox="1"/>
          <p:nvPr userDrawn="1"/>
        </p:nvSpPr>
        <p:spPr bwMode="gray">
          <a:xfrm>
            <a:off x="2968706" y="4936035"/>
            <a:ext cx="3229087" cy="207747"/>
          </a:xfrm>
          <a:prstGeom prst="rect">
            <a:avLst/>
          </a:prstGeom>
          <a:noFill/>
        </p:spPr>
        <p:txBody>
          <a:bodyPr wrap="none" lIns="68579" tIns="34289" rIns="68579" bIns="34289" rtlCol="0">
            <a:spAutoFit/>
          </a:bodyPr>
          <a:lstStyle/>
          <a:p>
            <a:pPr algn="ctr" defTabSz="914354">
              <a:defRPr/>
            </a:pPr>
            <a:r>
              <a:rPr lang="en-US" sz="900">
                <a:solidFill>
                  <a:schemeClr val="tx1">
                    <a:lumMod val="75000"/>
                    <a:lumOff val="25000"/>
                  </a:schemeClr>
                </a:solidFill>
                <a:latin typeface="+mn-lt"/>
              </a:rPr>
              <a:t>Restricted Circulation | L&amp;T Technology Services | www.LTTS.com</a:t>
            </a:r>
          </a:p>
        </p:txBody>
      </p:sp>
    </p:spTree>
    <p:extLst>
      <p:ext uri="{BB962C8B-B14F-4D97-AF65-F5344CB8AC3E}">
        <p14:creationId xmlns:p14="http://schemas.microsoft.com/office/powerpoint/2010/main" val="3849891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 No Gri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311150" y="279400"/>
            <a:ext cx="8496300" cy="4254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98" name="TextBox 97"/>
          <p:cNvSpPr txBox="1"/>
          <p:nvPr userDrawn="1"/>
        </p:nvSpPr>
        <p:spPr>
          <a:xfrm>
            <a:off x="2968706" y="4936035"/>
            <a:ext cx="3229087" cy="207747"/>
          </a:xfrm>
          <a:prstGeom prst="rect">
            <a:avLst/>
          </a:prstGeom>
          <a:noFill/>
        </p:spPr>
        <p:txBody>
          <a:bodyPr wrap="none" lIns="68579" tIns="34289" rIns="68579" bIns="34289" rtlCol="0">
            <a:spAutoFit/>
          </a:bodyPr>
          <a:lstStyle/>
          <a:p>
            <a:pPr algn="ctr" defTabSz="914354">
              <a:defRPr/>
            </a:pPr>
            <a:r>
              <a:rPr lang="en-US" sz="900">
                <a:solidFill>
                  <a:schemeClr val="tx1">
                    <a:lumMod val="75000"/>
                    <a:lumOff val="25000"/>
                  </a:schemeClr>
                </a:solidFill>
                <a:latin typeface="+mn-lt"/>
              </a:rPr>
              <a:t>Restricted Circulation | L&amp;T Technology Services | www.LTTS.com</a:t>
            </a:r>
          </a:p>
        </p:txBody>
      </p:sp>
    </p:spTree>
    <p:extLst>
      <p:ext uri="{BB962C8B-B14F-4D97-AF65-F5344CB8AC3E}">
        <p14:creationId xmlns:p14="http://schemas.microsoft.com/office/powerpoint/2010/main" val="3849891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Breaker">
    <p:spTree>
      <p:nvGrpSpPr>
        <p:cNvPr id="1" name=""/>
        <p:cNvGrpSpPr/>
        <p:nvPr/>
      </p:nvGrpSpPr>
      <p:grpSpPr>
        <a:xfrm>
          <a:off x="0" y="0"/>
          <a:ext cx="0" cy="0"/>
          <a:chOff x="0" y="0"/>
          <a:chExt cx="0" cy="0"/>
        </a:xfrm>
      </p:grpSpPr>
      <p:grpSp>
        <p:nvGrpSpPr>
          <p:cNvPr id="118" name="Group 117"/>
          <p:cNvGrpSpPr/>
          <p:nvPr userDrawn="1"/>
        </p:nvGrpSpPr>
        <p:grpSpPr bwMode="gray">
          <a:xfrm>
            <a:off x="-9458" y="0"/>
            <a:ext cx="9137515" cy="4914900"/>
            <a:chOff x="-9458" y="0"/>
            <a:chExt cx="9137515" cy="4914900"/>
          </a:xfrm>
        </p:grpSpPr>
        <p:cxnSp>
          <p:nvCxnSpPr>
            <p:cNvPr id="119" name="Straight Connector 118"/>
            <p:cNvCxnSpPr/>
            <p:nvPr userDrawn="1"/>
          </p:nvCxnSpPr>
          <p:spPr bwMode="gray">
            <a:xfrm>
              <a:off x="13311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userDrawn="1"/>
          </p:nvCxnSpPr>
          <p:spPr bwMode="gray">
            <a:xfrm>
              <a:off x="28584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userDrawn="1"/>
          </p:nvCxnSpPr>
          <p:spPr bwMode="gray">
            <a:xfrm>
              <a:off x="43857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userDrawn="1"/>
          </p:nvCxnSpPr>
          <p:spPr bwMode="gray">
            <a:xfrm>
              <a:off x="59130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userDrawn="1"/>
          </p:nvCxnSpPr>
          <p:spPr bwMode="gray">
            <a:xfrm>
              <a:off x="74403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userDrawn="1"/>
          </p:nvCxnSpPr>
          <p:spPr bwMode="gray">
            <a:xfrm>
              <a:off x="89676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userDrawn="1"/>
          </p:nvCxnSpPr>
          <p:spPr bwMode="gray">
            <a:xfrm>
              <a:off x="104949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userDrawn="1"/>
          </p:nvCxnSpPr>
          <p:spPr bwMode="gray">
            <a:xfrm>
              <a:off x="120222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userDrawn="1"/>
          </p:nvCxnSpPr>
          <p:spPr bwMode="gray">
            <a:xfrm>
              <a:off x="135495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userDrawn="1"/>
          </p:nvCxnSpPr>
          <p:spPr bwMode="gray">
            <a:xfrm>
              <a:off x="150767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userDrawn="1"/>
          </p:nvCxnSpPr>
          <p:spPr bwMode="gray">
            <a:xfrm>
              <a:off x="166040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userDrawn="1"/>
          </p:nvCxnSpPr>
          <p:spPr bwMode="gray">
            <a:xfrm>
              <a:off x="181313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userDrawn="1"/>
          </p:nvCxnSpPr>
          <p:spPr bwMode="gray">
            <a:xfrm>
              <a:off x="196586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userDrawn="1"/>
          </p:nvCxnSpPr>
          <p:spPr bwMode="gray">
            <a:xfrm>
              <a:off x="211859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userDrawn="1"/>
          </p:nvCxnSpPr>
          <p:spPr bwMode="gray">
            <a:xfrm>
              <a:off x="227132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userDrawn="1"/>
          </p:nvCxnSpPr>
          <p:spPr bwMode="gray">
            <a:xfrm>
              <a:off x="242405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userDrawn="1"/>
          </p:nvCxnSpPr>
          <p:spPr bwMode="gray">
            <a:xfrm>
              <a:off x="257678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userDrawn="1"/>
          </p:nvCxnSpPr>
          <p:spPr bwMode="gray">
            <a:xfrm>
              <a:off x="272951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userDrawn="1"/>
          </p:nvCxnSpPr>
          <p:spPr bwMode="gray">
            <a:xfrm>
              <a:off x="288224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userDrawn="1"/>
          </p:nvCxnSpPr>
          <p:spPr bwMode="gray">
            <a:xfrm>
              <a:off x="303497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userDrawn="1"/>
          </p:nvCxnSpPr>
          <p:spPr bwMode="gray">
            <a:xfrm>
              <a:off x="318770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userDrawn="1"/>
          </p:nvCxnSpPr>
          <p:spPr bwMode="gray">
            <a:xfrm>
              <a:off x="334043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userDrawn="1"/>
          </p:nvCxnSpPr>
          <p:spPr bwMode="gray">
            <a:xfrm>
              <a:off x="349316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userDrawn="1"/>
          </p:nvCxnSpPr>
          <p:spPr bwMode="gray">
            <a:xfrm>
              <a:off x="364589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userDrawn="1"/>
          </p:nvCxnSpPr>
          <p:spPr bwMode="gray">
            <a:xfrm>
              <a:off x="379862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userDrawn="1"/>
          </p:nvCxnSpPr>
          <p:spPr bwMode="gray">
            <a:xfrm>
              <a:off x="395135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userDrawn="1"/>
          </p:nvCxnSpPr>
          <p:spPr bwMode="gray">
            <a:xfrm>
              <a:off x="410408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userDrawn="1"/>
          </p:nvCxnSpPr>
          <p:spPr bwMode="gray">
            <a:xfrm>
              <a:off x="425681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userDrawn="1"/>
          </p:nvCxnSpPr>
          <p:spPr bwMode="gray">
            <a:xfrm>
              <a:off x="440954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userDrawn="1"/>
          </p:nvCxnSpPr>
          <p:spPr bwMode="gray">
            <a:xfrm>
              <a:off x="456227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userDrawn="1"/>
          </p:nvCxnSpPr>
          <p:spPr bwMode="gray">
            <a:xfrm>
              <a:off x="471500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userDrawn="1"/>
          </p:nvCxnSpPr>
          <p:spPr bwMode="gray">
            <a:xfrm>
              <a:off x="486773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userDrawn="1"/>
          </p:nvCxnSpPr>
          <p:spPr bwMode="gray">
            <a:xfrm>
              <a:off x="502046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userDrawn="1"/>
          </p:nvCxnSpPr>
          <p:spPr bwMode="gray">
            <a:xfrm>
              <a:off x="517319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userDrawn="1"/>
          </p:nvCxnSpPr>
          <p:spPr bwMode="gray">
            <a:xfrm>
              <a:off x="532592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userDrawn="1"/>
          </p:nvCxnSpPr>
          <p:spPr bwMode="gray">
            <a:xfrm>
              <a:off x="547864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userDrawn="1"/>
          </p:nvCxnSpPr>
          <p:spPr bwMode="gray">
            <a:xfrm>
              <a:off x="563137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userDrawn="1"/>
          </p:nvCxnSpPr>
          <p:spPr bwMode="gray">
            <a:xfrm>
              <a:off x="578410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userDrawn="1"/>
          </p:nvCxnSpPr>
          <p:spPr bwMode="gray">
            <a:xfrm>
              <a:off x="593683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userDrawn="1"/>
          </p:nvCxnSpPr>
          <p:spPr bwMode="gray">
            <a:xfrm>
              <a:off x="608956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userDrawn="1"/>
          </p:nvCxnSpPr>
          <p:spPr bwMode="gray">
            <a:xfrm>
              <a:off x="624229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bwMode="gray">
            <a:xfrm>
              <a:off x="639502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bwMode="gray">
            <a:xfrm>
              <a:off x="654775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userDrawn="1"/>
          </p:nvCxnSpPr>
          <p:spPr bwMode="gray">
            <a:xfrm>
              <a:off x="670048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userDrawn="1"/>
          </p:nvCxnSpPr>
          <p:spPr bwMode="gray">
            <a:xfrm>
              <a:off x="685321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bwMode="gray">
            <a:xfrm>
              <a:off x="700594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userDrawn="1"/>
          </p:nvCxnSpPr>
          <p:spPr bwMode="gray">
            <a:xfrm>
              <a:off x="715867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userDrawn="1"/>
          </p:nvCxnSpPr>
          <p:spPr bwMode="gray">
            <a:xfrm>
              <a:off x="731140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userDrawn="1"/>
          </p:nvCxnSpPr>
          <p:spPr bwMode="gray">
            <a:xfrm>
              <a:off x="746413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userDrawn="1"/>
          </p:nvCxnSpPr>
          <p:spPr bwMode="gray">
            <a:xfrm>
              <a:off x="761686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userDrawn="1"/>
          </p:nvCxnSpPr>
          <p:spPr bwMode="gray">
            <a:xfrm>
              <a:off x="776959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userDrawn="1"/>
          </p:nvCxnSpPr>
          <p:spPr bwMode="gray">
            <a:xfrm>
              <a:off x="792232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bwMode="gray">
            <a:xfrm>
              <a:off x="807505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bwMode="gray">
            <a:xfrm>
              <a:off x="822778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bwMode="gray">
            <a:xfrm>
              <a:off x="838051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userDrawn="1"/>
          </p:nvCxnSpPr>
          <p:spPr bwMode="gray">
            <a:xfrm>
              <a:off x="853324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bwMode="gray">
            <a:xfrm>
              <a:off x="868597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userDrawn="1"/>
          </p:nvCxnSpPr>
          <p:spPr bwMode="gray">
            <a:xfrm>
              <a:off x="883870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bwMode="gray">
            <a:xfrm>
              <a:off x="899142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bwMode="gray">
            <a:xfrm flipH="1">
              <a:off x="-9458" y="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bwMode="gray">
            <a:xfrm flipH="1">
              <a:off x="-9458" y="15283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bwMode="gray">
            <a:xfrm flipH="1">
              <a:off x="-9458" y="30567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bwMode="gray">
            <a:xfrm flipH="1">
              <a:off x="-9458" y="45851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bwMode="gray">
            <a:xfrm flipH="1">
              <a:off x="-9458" y="61135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bwMode="gray">
            <a:xfrm flipH="1">
              <a:off x="-9458" y="76419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bwMode="gray">
            <a:xfrm flipH="1">
              <a:off x="-9458" y="91702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bwMode="gray">
            <a:xfrm flipH="1">
              <a:off x="-9458" y="106986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bwMode="gray">
            <a:xfrm flipH="1">
              <a:off x="-9458" y="122270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bwMode="gray">
            <a:xfrm flipH="1">
              <a:off x="-9458" y="137554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bwMode="gray">
            <a:xfrm flipH="1">
              <a:off x="-9458" y="152838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bwMode="gray">
            <a:xfrm flipH="1">
              <a:off x="-9458" y="168121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bwMode="gray">
            <a:xfrm flipH="1">
              <a:off x="-9458" y="183405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bwMode="gray">
            <a:xfrm flipH="1">
              <a:off x="-9458" y="198689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bwMode="gray">
            <a:xfrm flipH="1">
              <a:off x="-9458" y="213973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bwMode="gray">
            <a:xfrm flipH="1">
              <a:off x="-9458" y="229257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bwMode="gray">
            <a:xfrm flipH="1">
              <a:off x="-9458" y="244540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flipH="1">
              <a:off x="-9458" y="259824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flipH="1">
              <a:off x="-9458" y="275108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bwMode="gray">
            <a:xfrm flipH="1">
              <a:off x="-9458" y="290392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flipH="1">
              <a:off x="-9458" y="305676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flipH="1">
              <a:off x="-9458" y="320959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flipH="1">
              <a:off x="-9458" y="336243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flipH="1">
              <a:off x="-9458" y="351527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flipH="1">
              <a:off x="-9458" y="366811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flipH="1">
              <a:off x="-9458" y="382095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flipH="1">
              <a:off x="-9458" y="397378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flipH="1">
              <a:off x="-9458" y="412662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flipH="1">
              <a:off x="-9458" y="427946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flipH="1">
              <a:off x="-9458" y="443817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flipH="1">
              <a:off x="-9458" y="459100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flipH="1">
              <a:off x="-9458" y="474384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flipH="1">
              <a:off x="-9458" y="489668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userDrawn="1"/>
        </p:nvGrpSpPr>
        <p:grpSpPr bwMode="gray">
          <a:xfrm>
            <a:off x="1301946" y="1339943"/>
            <a:ext cx="703306" cy="743349"/>
            <a:chOff x="-3330575" y="3005138"/>
            <a:chExt cx="1533526" cy="1620837"/>
          </a:xfrm>
          <a:solidFill>
            <a:srgbClr val="003F72"/>
          </a:solidFill>
        </p:grpSpPr>
        <p:sp>
          <p:nvSpPr>
            <p:cNvPr id="18" name="Freeform 6"/>
            <p:cNvSpPr>
              <a:spLocks/>
            </p:cNvSpPr>
            <p:nvPr/>
          </p:nvSpPr>
          <p:spPr bwMode="gray">
            <a:xfrm>
              <a:off x="-3330575" y="3005138"/>
              <a:ext cx="1233488" cy="1620837"/>
            </a:xfrm>
            <a:custGeom>
              <a:avLst/>
              <a:gdLst>
                <a:gd name="T0" fmla="*/ 621 w 777"/>
                <a:gd name="T1" fmla="*/ 0 h 1021"/>
                <a:gd name="T2" fmla="*/ 0 w 777"/>
                <a:gd name="T3" fmla="*/ 1021 h 1021"/>
                <a:gd name="T4" fmla="*/ 621 w 777"/>
                <a:gd name="T5" fmla="*/ 1021 h 1021"/>
                <a:gd name="T6" fmla="*/ 777 w 777"/>
                <a:gd name="T7" fmla="*/ 785 h 1021"/>
                <a:gd name="T8" fmla="*/ 231 w 777"/>
                <a:gd name="T9" fmla="*/ 785 h 1021"/>
                <a:gd name="T10" fmla="*/ 699 w 777"/>
                <a:gd name="T11" fmla="*/ 0 h 1021"/>
                <a:gd name="T12" fmla="*/ 621 w 777"/>
                <a:gd name="T13" fmla="*/ 0 h 1021"/>
              </a:gdLst>
              <a:ahLst/>
              <a:cxnLst>
                <a:cxn ang="0">
                  <a:pos x="T0" y="T1"/>
                </a:cxn>
                <a:cxn ang="0">
                  <a:pos x="T2" y="T3"/>
                </a:cxn>
                <a:cxn ang="0">
                  <a:pos x="T4" y="T5"/>
                </a:cxn>
                <a:cxn ang="0">
                  <a:pos x="T6" y="T7"/>
                </a:cxn>
                <a:cxn ang="0">
                  <a:pos x="T8" y="T9"/>
                </a:cxn>
                <a:cxn ang="0">
                  <a:pos x="T10" y="T11"/>
                </a:cxn>
                <a:cxn ang="0">
                  <a:pos x="T12" y="T13"/>
                </a:cxn>
              </a:cxnLst>
              <a:rect l="0" t="0" r="r" b="b"/>
              <a:pathLst>
                <a:path w="777" h="1021">
                  <a:moveTo>
                    <a:pt x="621" y="0"/>
                  </a:moveTo>
                  <a:lnTo>
                    <a:pt x="0" y="1021"/>
                  </a:lnTo>
                  <a:lnTo>
                    <a:pt x="621" y="1021"/>
                  </a:lnTo>
                  <a:lnTo>
                    <a:pt x="777" y="785"/>
                  </a:lnTo>
                  <a:lnTo>
                    <a:pt x="231" y="785"/>
                  </a:lnTo>
                  <a:lnTo>
                    <a:pt x="699" y="0"/>
                  </a:lnTo>
                  <a:lnTo>
                    <a:pt x="6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sp>
          <p:nvSpPr>
            <p:cNvPr id="19" name="Freeform 7"/>
            <p:cNvSpPr>
              <a:spLocks/>
            </p:cNvSpPr>
            <p:nvPr/>
          </p:nvSpPr>
          <p:spPr bwMode="gray">
            <a:xfrm>
              <a:off x="-2611437" y="3005138"/>
              <a:ext cx="814388" cy="1136650"/>
            </a:xfrm>
            <a:custGeom>
              <a:avLst/>
              <a:gdLst>
                <a:gd name="T0" fmla="*/ 435 w 513"/>
                <a:gd name="T1" fmla="*/ 0 h 716"/>
                <a:gd name="T2" fmla="*/ 513 w 513"/>
                <a:gd name="T3" fmla="*/ 0 h 716"/>
                <a:gd name="T4" fmla="*/ 78 w 513"/>
                <a:gd name="T5" fmla="*/ 716 h 716"/>
                <a:gd name="T6" fmla="*/ 0 w 513"/>
                <a:gd name="T7" fmla="*/ 716 h 716"/>
                <a:gd name="T8" fmla="*/ 435 w 513"/>
                <a:gd name="T9" fmla="*/ 0 h 716"/>
              </a:gdLst>
              <a:ahLst/>
              <a:cxnLst>
                <a:cxn ang="0">
                  <a:pos x="T0" y="T1"/>
                </a:cxn>
                <a:cxn ang="0">
                  <a:pos x="T2" y="T3"/>
                </a:cxn>
                <a:cxn ang="0">
                  <a:pos x="T4" y="T5"/>
                </a:cxn>
                <a:cxn ang="0">
                  <a:pos x="T6" y="T7"/>
                </a:cxn>
                <a:cxn ang="0">
                  <a:pos x="T8" y="T9"/>
                </a:cxn>
              </a:cxnLst>
              <a:rect l="0" t="0" r="r" b="b"/>
              <a:pathLst>
                <a:path w="513" h="716">
                  <a:moveTo>
                    <a:pt x="435" y="0"/>
                  </a:moveTo>
                  <a:lnTo>
                    <a:pt x="513" y="0"/>
                  </a:lnTo>
                  <a:lnTo>
                    <a:pt x="78" y="716"/>
                  </a:lnTo>
                  <a:lnTo>
                    <a:pt x="0" y="716"/>
                  </a:lnTo>
                  <a:lnTo>
                    <a:pt x="4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grpSp>
      <p:grpSp>
        <p:nvGrpSpPr>
          <p:cNvPr id="20" name="Group 19"/>
          <p:cNvGrpSpPr/>
          <p:nvPr userDrawn="1"/>
        </p:nvGrpSpPr>
        <p:grpSpPr bwMode="gray">
          <a:xfrm>
            <a:off x="7156876" y="2460114"/>
            <a:ext cx="688016" cy="744805"/>
            <a:chOff x="2301081" y="6662108"/>
            <a:chExt cx="1500188" cy="1624012"/>
          </a:xfrm>
          <a:solidFill>
            <a:srgbClr val="003F72"/>
          </a:solidFill>
        </p:grpSpPr>
        <p:sp>
          <p:nvSpPr>
            <p:cNvPr id="21" name="Freeform 8"/>
            <p:cNvSpPr>
              <a:spLocks/>
            </p:cNvSpPr>
            <p:nvPr/>
          </p:nvSpPr>
          <p:spPr bwMode="gray">
            <a:xfrm>
              <a:off x="2551906" y="6662108"/>
              <a:ext cx="1249363" cy="393700"/>
            </a:xfrm>
            <a:custGeom>
              <a:avLst/>
              <a:gdLst>
                <a:gd name="T0" fmla="*/ 402 w 787"/>
                <a:gd name="T1" fmla="*/ 248 h 248"/>
                <a:gd name="T2" fmla="*/ 633 w 787"/>
                <a:gd name="T3" fmla="*/ 248 h 248"/>
                <a:gd name="T4" fmla="*/ 787 w 787"/>
                <a:gd name="T5" fmla="*/ 0 h 248"/>
                <a:gd name="T6" fmla="*/ 151 w 787"/>
                <a:gd name="T7" fmla="*/ 0 h 248"/>
                <a:gd name="T8" fmla="*/ 0 w 787"/>
                <a:gd name="T9" fmla="*/ 246 h 248"/>
                <a:gd name="T10" fmla="*/ 402 w 787"/>
                <a:gd name="T11" fmla="*/ 248 h 248"/>
              </a:gdLst>
              <a:ahLst/>
              <a:cxnLst>
                <a:cxn ang="0">
                  <a:pos x="T0" y="T1"/>
                </a:cxn>
                <a:cxn ang="0">
                  <a:pos x="T2" y="T3"/>
                </a:cxn>
                <a:cxn ang="0">
                  <a:pos x="T4" y="T5"/>
                </a:cxn>
                <a:cxn ang="0">
                  <a:pos x="T6" y="T7"/>
                </a:cxn>
                <a:cxn ang="0">
                  <a:pos x="T8" y="T9"/>
                </a:cxn>
                <a:cxn ang="0">
                  <a:pos x="T10" y="T11"/>
                </a:cxn>
              </a:cxnLst>
              <a:rect l="0" t="0" r="r" b="b"/>
              <a:pathLst>
                <a:path w="787" h="248">
                  <a:moveTo>
                    <a:pt x="402" y="248"/>
                  </a:moveTo>
                  <a:lnTo>
                    <a:pt x="633" y="248"/>
                  </a:lnTo>
                  <a:lnTo>
                    <a:pt x="787" y="0"/>
                  </a:lnTo>
                  <a:lnTo>
                    <a:pt x="151" y="0"/>
                  </a:lnTo>
                  <a:lnTo>
                    <a:pt x="0" y="246"/>
                  </a:lnTo>
                  <a:lnTo>
                    <a:pt x="402" y="2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sp>
          <p:nvSpPr>
            <p:cNvPr id="22" name="Freeform 9"/>
            <p:cNvSpPr>
              <a:spLocks/>
            </p:cNvSpPr>
            <p:nvPr/>
          </p:nvSpPr>
          <p:spPr bwMode="gray">
            <a:xfrm>
              <a:off x="2683669" y="7162170"/>
              <a:ext cx="809625" cy="1123950"/>
            </a:xfrm>
            <a:custGeom>
              <a:avLst/>
              <a:gdLst>
                <a:gd name="T0" fmla="*/ 435 w 510"/>
                <a:gd name="T1" fmla="*/ 0 h 708"/>
                <a:gd name="T2" fmla="*/ 510 w 510"/>
                <a:gd name="T3" fmla="*/ 0 h 708"/>
                <a:gd name="T4" fmla="*/ 78 w 510"/>
                <a:gd name="T5" fmla="*/ 708 h 708"/>
                <a:gd name="T6" fmla="*/ 0 w 510"/>
                <a:gd name="T7" fmla="*/ 708 h 708"/>
                <a:gd name="T8" fmla="*/ 435 w 510"/>
                <a:gd name="T9" fmla="*/ 0 h 708"/>
              </a:gdLst>
              <a:ahLst/>
              <a:cxnLst>
                <a:cxn ang="0">
                  <a:pos x="T0" y="T1"/>
                </a:cxn>
                <a:cxn ang="0">
                  <a:pos x="T2" y="T3"/>
                </a:cxn>
                <a:cxn ang="0">
                  <a:pos x="T4" y="T5"/>
                </a:cxn>
                <a:cxn ang="0">
                  <a:pos x="T6" y="T7"/>
                </a:cxn>
                <a:cxn ang="0">
                  <a:pos x="T8" y="T9"/>
                </a:cxn>
              </a:cxnLst>
              <a:rect l="0" t="0" r="r" b="b"/>
              <a:pathLst>
                <a:path w="510" h="708">
                  <a:moveTo>
                    <a:pt x="435" y="0"/>
                  </a:moveTo>
                  <a:lnTo>
                    <a:pt x="510" y="0"/>
                  </a:lnTo>
                  <a:lnTo>
                    <a:pt x="78" y="708"/>
                  </a:lnTo>
                  <a:lnTo>
                    <a:pt x="0" y="708"/>
                  </a:lnTo>
                  <a:lnTo>
                    <a:pt x="4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sp>
          <p:nvSpPr>
            <p:cNvPr id="23" name="Freeform 10"/>
            <p:cNvSpPr>
              <a:spLocks/>
            </p:cNvSpPr>
            <p:nvPr/>
          </p:nvSpPr>
          <p:spPr bwMode="gray">
            <a:xfrm>
              <a:off x="2301081" y="7162170"/>
              <a:ext cx="803275" cy="1123950"/>
            </a:xfrm>
            <a:custGeom>
              <a:avLst/>
              <a:gdLst>
                <a:gd name="T0" fmla="*/ 430 w 506"/>
                <a:gd name="T1" fmla="*/ 0 h 708"/>
                <a:gd name="T2" fmla="*/ 506 w 506"/>
                <a:gd name="T3" fmla="*/ 0 h 708"/>
                <a:gd name="T4" fmla="*/ 76 w 506"/>
                <a:gd name="T5" fmla="*/ 708 h 708"/>
                <a:gd name="T6" fmla="*/ 0 w 506"/>
                <a:gd name="T7" fmla="*/ 708 h 708"/>
                <a:gd name="T8" fmla="*/ 430 w 506"/>
                <a:gd name="T9" fmla="*/ 0 h 708"/>
              </a:gdLst>
              <a:ahLst/>
              <a:cxnLst>
                <a:cxn ang="0">
                  <a:pos x="T0" y="T1"/>
                </a:cxn>
                <a:cxn ang="0">
                  <a:pos x="T2" y="T3"/>
                </a:cxn>
                <a:cxn ang="0">
                  <a:pos x="T4" y="T5"/>
                </a:cxn>
                <a:cxn ang="0">
                  <a:pos x="T6" y="T7"/>
                </a:cxn>
                <a:cxn ang="0">
                  <a:pos x="T8" y="T9"/>
                </a:cxn>
              </a:cxnLst>
              <a:rect l="0" t="0" r="r" b="b"/>
              <a:pathLst>
                <a:path w="506" h="708">
                  <a:moveTo>
                    <a:pt x="430" y="0"/>
                  </a:moveTo>
                  <a:lnTo>
                    <a:pt x="506" y="0"/>
                  </a:lnTo>
                  <a:lnTo>
                    <a:pt x="76" y="708"/>
                  </a:lnTo>
                  <a:lnTo>
                    <a:pt x="0" y="708"/>
                  </a:lnTo>
                  <a:lnTo>
                    <a:pt x="4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62"/>
              <a:endParaRPr lang="en-IN" sz="1348">
                <a:solidFill>
                  <a:prstClr val="black"/>
                </a:solidFill>
              </a:endParaRPr>
            </a:p>
          </p:txBody>
        </p:sp>
      </p:grpSp>
      <p:sp>
        <p:nvSpPr>
          <p:cNvPr id="25" name="Parallelogram 24"/>
          <p:cNvSpPr/>
          <p:nvPr/>
        </p:nvSpPr>
        <p:spPr bwMode="gray">
          <a:xfrm>
            <a:off x="1429268" y="1632830"/>
            <a:ext cx="6332164" cy="1182883"/>
          </a:xfrm>
          <a:prstGeom prst="parallelogram">
            <a:avLst>
              <a:gd name="adj" fmla="val 58625"/>
            </a:avLst>
          </a:prstGeom>
          <a:solidFill>
            <a:srgbClr val="003F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4" name="Text Placeholder 3"/>
          <p:cNvSpPr>
            <a:spLocks noGrp="1"/>
          </p:cNvSpPr>
          <p:nvPr>
            <p:ph type="body" sz="quarter" idx="10" hasCustomPrompt="1"/>
          </p:nvPr>
        </p:nvSpPr>
        <p:spPr bwMode="gray">
          <a:xfrm>
            <a:off x="1429268" y="1633538"/>
            <a:ext cx="6311200" cy="1182687"/>
          </a:xfrm>
          <a:prstGeom prst="parallelogram">
            <a:avLst>
              <a:gd name="adj" fmla="val 58503"/>
            </a:avLst>
          </a:prstGeom>
        </p:spPr>
        <p:txBody>
          <a:bodyPr lIns="36000" rIns="36000" anchor="ctr">
            <a:noAutofit/>
          </a:bodyPr>
          <a:lstStyle>
            <a:lvl1pPr marL="0" indent="0" algn="ctr">
              <a:buFontTx/>
              <a:buNone/>
              <a:defRPr sz="2400">
                <a:solidFill>
                  <a:schemeClr val="bg1"/>
                </a:solidFill>
              </a:defRPr>
            </a:lvl1pPr>
            <a:lvl2pPr marL="342891" indent="0" algn="ctr">
              <a:buFontTx/>
              <a:buNone/>
              <a:defRPr/>
            </a:lvl2pPr>
            <a:lvl3pPr marL="685782" indent="0" algn="ctr">
              <a:buFontTx/>
              <a:buNone/>
              <a:defRPr/>
            </a:lvl3pPr>
            <a:lvl4pPr marL="1028674" indent="0" algn="ctr">
              <a:buFontTx/>
              <a:buNone/>
              <a:defRPr/>
            </a:lvl4pPr>
            <a:lvl5pPr marL="1371566" indent="0" algn="ctr">
              <a:buFontTx/>
              <a:buNone/>
              <a:defRPr/>
            </a:lvl5pPr>
          </a:lstStyle>
          <a:p>
            <a:pPr lvl="0"/>
            <a:r>
              <a:rPr lang="en-US"/>
              <a:t>Section Breaker</a:t>
            </a:r>
          </a:p>
        </p:txBody>
      </p:sp>
      <p:sp>
        <p:nvSpPr>
          <p:cNvPr id="117" name="TextBox 116"/>
          <p:cNvSpPr txBox="1"/>
          <p:nvPr userDrawn="1"/>
        </p:nvSpPr>
        <p:spPr bwMode="gray">
          <a:xfrm>
            <a:off x="2968706" y="4936035"/>
            <a:ext cx="3229087" cy="207747"/>
          </a:xfrm>
          <a:prstGeom prst="rect">
            <a:avLst/>
          </a:prstGeom>
          <a:noFill/>
        </p:spPr>
        <p:txBody>
          <a:bodyPr wrap="none" lIns="68579" tIns="34289" rIns="68579" bIns="34289" rtlCol="0">
            <a:spAutoFit/>
          </a:bodyPr>
          <a:lstStyle/>
          <a:p>
            <a:pPr algn="ctr" defTabSz="914354">
              <a:defRPr/>
            </a:pPr>
            <a:r>
              <a:rPr lang="en-US" sz="900">
                <a:solidFill>
                  <a:schemeClr val="tx1">
                    <a:lumMod val="75000"/>
                    <a:lumOff val="25000"/>
                  </a:schemeClr>
                </a:solidFill>
                <a:latin typeface="+mn-lt"/>
              </a:rPr>
              <a:t>Restricted Circulation | L&amp;T Technology Services | www.LTTS.com</a:t>
            </a:r>
          </a:p>
        </p:txBody>
      </p:sp>
    </p:spTree>
    <p:extLst>
      <p:ext uri="{BB962C8B-B14F-4D97-AF65-F5344CB8AC3E}">
        <p14:creationId xmlns:p14="http://schemas.microsoft.com/office/powerpoint/2010/main" val="98944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grpSp>
        <p:nvGrpSpPr>
          <p:cNvPr id="210" name="Group 209"/>
          <p:cNvGrpSpPr/>
          <p:nvPr userDrawn="1"/>
        </p:nvGrpSpPr>
        <p:grpSpPr bwMode="gray">
          <a:xfrm>
            <a:off x="-1" y="596901"/>
            <a:ext cx="9137515" cy="4375150"/>
            <a:chOff x="-1" y="596901"/>
            <a:chExt cx="9137515" cy="4375150"/>
          </a:xfrm>
        </p:grpSpPr>
        <p:cxnSp>
          <p:nvCxnSpPr>
            <p:cNvPr id="211" name="Straight Connector 210"/>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16" name="Trapezoid 15"/>
          <p:cNvSpPr/>
          <p:nvPr userDrawn="1"/>
        </p:nvSpPr>
        <p:spPr bwMode="gray">
          <a:xfrm>
            <a:off x="0" y="602874"/>
            <a:ext cx="3689350" cy="4333161"/>
          </a:xfrm>
          <a:prstGeom prst="trapezoid">
            <a:avLst>
              <a:gd name="adj" fmla="val 181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US" sz="2800" b="1">
              <a:solidFill>
                <a:schemeClr val="tx1"/>
              </a:solidFill>
            </a:endParaRPr>
          </a:p>
          <a:p>
            <a:pPr algn="ctr"/>
            <a:endParaRPr lang="en-IN"/>
          </a:p>
        </p:txBody>
      </p:sp>
      <p:sp>
        <p:nvSpPr>
          <p:cNvPr id="15" name="Picture Placeholder 3"/>
          <p:cNvSpPr>
            <a:spLocks noGrp="1"/>
          </p:cNvSpPr>
          <p:nvPr>
            <p:ph type="pic" sz="quarter" idx="11" hasCustomPrompt="1"/>
          </p:nvPr>
        </p:nvSpPr>
        <p:spPr bwMode="gray">
          <a:xfrm>
            <a:off x="0" y="603252"/>
            <a:ext cx="3635375" cy="4332784"/>
          </a:xfrm>
          <a:custGeom>
            <a:avLst/>
            <a:gdLst/>
            <a:ahLst/>
            <a:cxnLst/>
            <a:rect l="l" t="t" r="r" b="b"/>
            <a:pathLst>
              <a:path w="3635375" h="4348163">
                <a:moveTo>
                  <a:pt x="1" y="0"/>
                </a:moveTo>
                <a:lnTo>
                  <a:pt x="626920" y="0"/>
                </a:lnTo>
                <a:lnTo>
                  <a:pt x="2766061" y="0"/>
                </a:lnTo>
                <a:lnTo>
                  <a:pt x="3008455" y="0"/>
                </a:lnTo>
                <a:lnTo>
                  <a:pt x="3635375" y="4348163"/>
                </a:lnTo>
                <a:lnTo>
                  <a:pt x="2766061" y="4348163"/>
                </a:lnTo>
                <a:lnTo>
                  <a:pt x="1" y="4348163"/>
                </a:lnTo>
                <a:lnTo>
                  <a:pt x="0" y="4348163"/>
                </a:lnTo>
                <a:lnTo>
                  <a:pt x="1" y="4348157"/>
                </a:lnTo>
                <a:close/>
              </a:path>
            </a:pathLst>
          </a:custGeom>
          <a:solidFill>
            <a:schemeClr val="bg1">
              <a:lumMod val="85000"/>
            </a:schemeClr>
          </a:solidFill>
        </p:spPr>
        <p:txBody>
          <a:bodyPr vert="horz" lIns="0" tIns="0" rIns="0" bIns="0" rtlCol="0" anchor="ctr">
            <a:noAutofit/>
          </a:bodyPr>
          <a:lstStyle>
            <a:lvl1pPr marL="171446" indent="-171446">
              <a:buFont typeface="Arial" panose="020B0604020202020204" pitchFamily="34" charset="0"/>
              <a:buNone/>
              <a:defRPr lang="en-IN" sz="1400" i="1" noProof="0" dirty="0"/>
            </a:lvl1pPr>
          </a:lstStyle>
          <a:p>
            <a:pPr marL="0" lvl="0" indent="0" algn="ctr"/>
            <a:r>
              <a:rPr lang="en-IN"/>
              <a:t>Click icon to add image</a:t>
            </a:r>
            <a:endParaRPr kumimoji="0" lang="en-IN" sz="2100" b="0" i="0" u="none" strike="noStrike" kern="1200" cap="none" spc="0" normalizeH="0" baseline="0" noProof="0">
              <a:ln>
                <a:noFill/>
              </a:ln>
              <a:solidFill>
                <a:srgbClr val="1F1A17"/>
              </a:solidFill>
              <a:effectLst/>
              <a:uLnTx/>
              <a:uFillTx/>
              <a:latin typeface="+mn-lt"/>
              <a:ea typeface="+mn-ea"/>
              <a:cs typeface="+mn-cs"/>
            </a:endParaRPr>
          </a:p>
        </p:txBody>
      </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charset="0"/>
                <a:ea typeface="Calibri" charset="0"/>
                <a:cs typeface="Calibri" charset="0"/>
              </a:defRPr>
            </a:lvl1pPr>
          </a:lstStyle>
          <a:p>
            <a:r>
              <a:rPr lang="en-US"/>
              <a:t>Case Study</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Text Placeholder 7"/>
          <p:cNvSpPr>
            <a:spLocks noGrp="1"/>
          </p:cNvSpPr>
          <p:nvPr>
            <p:ph type="body" sz="quarter" idx="12" hasCustomPrompt="1"/>
          </p:nvPr>
        </p:nvSpPr>
        <p:spPr bwMode="gray">
          <a:xfrm>
            <a:off x="3635375" y="629285"/>
            <a:ext cx="5281487" cy="238629"/>
          </a:xfrm>
          <a:prstGeom prst="rect">
            <a:avLst/>
          </a:prstGeom>
        </p:spPr>
        <p:txBody>
          <a:bodyPr anchor="ctr">
            <a:normAutofit/>
          </a:bodyPr>
          <a:lstStyle>
            <a:lvl1pPr marL="0" indent="0">
              <a:buNone/>
              <a:defRPr sz="1200" b="1" i="0">
                <a:solidFill>
                  <a:schemeClr val="tx1">
                    <a:lumMod val="75000"/>
                    <a:lumOff val="25000"/>
                  </a:schemeClr>
                </a:solidFill>
              </a:defRPr>
            </a:lvl1pPr>
          </a:lstStyle>
          <a:p>
            <a:pPr lvl="0"/>
            <a:r>
              <a:rPr lang="en-IN"/>
              <a:t>THE CHALLENGE</a:t>
            </a:r>
          </a:p>
        </p:txBody>
      </p:sp>
      <p:sp>
        <p:nvSpPr>
          <p:cNvPr id="21" name="Text Placeholder 20"/>
          <p:cNvSpPr>
            <a:spLocks noGrp="1"/>
          </p:cNvSpPr>
          <p:nvPr>
            <p:ph type="body" sz="quarter" idx="13" hasCustomPrompt="1"/>
          </p:nvPr>
        </p:nvSpPr>
        <p:spPr bwMode="gray">
          <a:xfrm>
            <a:off x="3642962" y="937260"/>
            <a:ext cx="5274661" cy="558968"/>
          </a:xfrm>
          <a:prstGeom prst="rect">
            <a:avLst/>
          </a:prstGeom>
        </p:spPr>
        <p:txBody>
          <a:bodyPr>
            <a:noAutofit/>
          </a:bodyPr>
          <a:lstStyle>
            <a:lvl1pPr marL="0" indent="0">
              <a:buNone/>
              <a:defRPr sz="1100">
                <a:solidFill>
                  <a:schemeClr val="tx1">
                    <a:lumMod val="75000"/>
                    <a:lumOff val="25000"/>
                  </a:schemeClr>
                </a:solidFill>
              </a:defRPr>
            </a:lvl1pPr>
            <a:lvl2pPr marL="342891" indent="0">
              <a:buNone/>
              <a:defRPr sz="1100"/>
            </a:lvl2pPr>
            <a:lvl3pPr marL="685782" indent="0">
              <a:buNone/>
              <a:defRPr sz="1100"/>
            </a:lvl3pPr>
            <a:lvl4pPr marL="1028674" indent="0">
              <a:buNone/>
              <a:defRPr sz="1100"/>
            </a:lvl4pPr>
            <a:lvl5pPr marL="1371566" indent="0">
              <a:buNone/>
              <a:defRPr sz="1100"/>
            </a:lvl5pPr>
          </a:lstStyle>
          <a:p>
            <a:pPr lvl="0"/>
            <a:r>
              <a:rPr lang="en-US"/>
              <a:t>Enter Text</a:t>
            </a:r>
          </a:p>
        </p:txBody>
      </p:sp>
      <p:sp>
        <p:nvSpPr>
          <p:cNvPr id="22" name="Text Placeholder 7"/>
          <p:cNvSpPr>
            <a:spLocks noGrp="1"/>
          </p:cNvSpPr>
          <p:nvPr>
            <p:ph type="body" sz="quarter" idx="14" hasCustomPrompt="1"/>
          </p:nvPr>
        </p:nvSpPr>
        <p:spPr bwMode="gray">
          <a:xfrm>
            <a:off x="3635374" y="1754819"/>
            <a:ext cx="5281487" cy="265205"/>
          </a:xfrm>
          <a:prstGeom prst="rect">
            <a:avLst/>
          </a:prstGeom>
        </p:spPr>
        <p:txBody>
          <a:bodyPr anchor="ctr">
            <a:normAutofit/>
          </a:bodyPr>
          <a:lstStyle>
            <a:lvl1pPr marL="0" indent="0">
              <a:buNone/>
              <a:defRPr sz="1200" b="1" i="0" baseline="0">
                <a:solidFill>
                  <a:schemeClr val="tx1">
                    <a:lumMod val="75000"/>
                    <a:lumOff val="25000"/>
                  </a:schemeClr>
                </a:solidFill>
              </a:defRPr>
            </a:lvl1pPr>
          </a:lstStyle>
          <a:p>
            <a:pPr lvl="0"/>
            <a:r>
              <a:rPr lang="en-IN"/>
              <a:t>SOLUTION HIGHLIGHTS</a:t>
            </a:r>
          </a:p>
        </p:txBody>
      </p:sp>
      <p:sp>
        <p:nvSpPr>
          <p:cNvPr id="23" name="Text Placeholder 20"/>
          <p:cNvSpPr>
            <a:spLocks noGrp="1"/>
          </p:cNvSpPr>
          <p:nvPr>
            <p:ph type="body" sz="quarter" idx="15" hasCustomPrompt="1"/>
          </p:nvPr>
        </p:nvSpPr>
        <p:spPr bwMode="gray">
          <a:xfrm>
            <a:off x="3647763" y="2097143"/>
            <a:ext cx="5269097" cy="559177"/>
          </a:xfrm>
          <a:prstGeom prst="rect">
            <a:avLst/>
          </a:prstGeom>
        </p:spPr>
        <p:txBody>
          <a:bodyPr wrap="square">
            <a:noAutofit/>
          </a:bodyPr>
          <a:lstStyle>
            <a:lvl1pPr>
              <a:defRPr lang="en-US" sz="1100" dirty="0" smtClean="0">
                <a:solidFill>
                  <a:schemeClr val="tx1">
                    <a:lumMod val="75000"/>
                    <a:lumOff val="25000"/>
                  </a:schemeClr>
                </a:solidFill>
              </a:defRPr>
            </a:lvl1pPr>
            <a:lvl2pPr marL="342891" marR="0" indent="0" algn="l" defTabSz="685800" rtl="0" eaLnBrk="0" fontAlgn="base" latinLnBrk="0" hangingPunct="0">
              <a:lnSpc>
                <a:spcPct val="90000"/>
              </a:lnSpc>
              <a:spcBef>
                <a:spcPct val="0"/>
              </a:spcBef>
              <a:spcAft>
                <a:spcPts val="400"/>
              </a:spcAft>
              <a:buClrTx/>
              <a:buSzPct val="115000"/>
              <a:buFont typeface="Arial"/>
              <a:buNone/>
              <a:tabLst/>
              <a:defRPr sz="900">
                <a:solidFill>
                  <a:schemeClr val="tx1">
                    <a:lumMod val="75000"/>
                    <a:lumOff val="25000"/>
                  </a:schemeClr>
                </a:solidFill>
              </a:defRPr>
            </a:lvl2pPr>
          </a:lstStyle>
          <a:p>
            <a:pPr marL="228589" lvl="0" indent="-228589" defTabSz="685800" eaLnBrk="0" fontAlgn="base" hangingPunct="0">
              <a:spcBef>
                <a:spcPct val="0"/>
              </a:spcBef>
              <a:spcAft>
                <a:spcPts val="400"/>
              </a:spcAft>
              <a:buSzPct val="115000"/>
              <a:buBlip>
                <a:blip r:embed="rId2"/>
              </a:buBlip>
            </a:pPr>
            <a:r>
              <a:rPr lang="en-US"/>
              <a:t>Enter Description</a:t>
            </a:r>
          </a:p>
          <a:p>
            <a:pPr marL="571480" marR="0" lvl="1" indent="-228589" algn="l" defTabSz="685800" rtl="0" eaLnBrk="0" fontAlgn="base" latinLnBrk="0" hangingPunct="0">
              <a:lnSpc>
                <a:spcPct val="90000"/>
              </a:lnSpc>
              <a:spcBef>
                <a:spcPct val="0"/>
              </a:spcBef>
              <a:spcAft>
                <a:spcPts val="400"/>
              </a:spcAft>
              <a:buClrTx/>
              <a:buSzPct val="115000"/>
              <a:buFont typeface="Arial"/>
              <a:buBlip>
                <a:blip r:embed="rId2"/>
              </a:buBlip>
              <a:tabLst/>
              <a:defRPr/>
            </a:pPr>
            <a:r>
              <a:rPr lang="en-US"/>
              <a:t>Description</a:t>
            </a:r>
          </a:p>
          <a:p>
            <a:pPr marL="571480" lvl="1" indent="-228589" defTabSz="685800" eaLnBrk="0" fontAlgn="base" hangingPunct="0">
              <a:spcBef>
                <a:spcPct val="0"/>
              </a:spcBef>
              <a:spcAft>
                <a:spcPts val="400"/>
              </a:spcAft>
              <a:buSzPct val="115000"/>
              <a:buBlip>
                <a:blip r:embed="rId2"/>
              </a:buBlip>
            </a:pPr>
            <a:endParaRPr lang="en-US"/>
          </a:p>
        </p:txBody>
      </p:sp>
      <p:sp>
        <p:nvSpPr>
          <p:cNvPr id="24" name="Text Placeholder 7"/>
          <p:cNvSpPr>
            <a:spLocks noGrp="1"/>
          </p:cNvSpPr>
          <p:nvPr>
            <p:ph type="body" sz="quarter" idx="16" hasCustomPrompt="1"/>
          </p:nvPr>
        </p:nvSpPr>
        <p:spPr bwMode="gray">
          <a:xfrm>
            <a:off x="3646448" y="2869387"/>
            <a:ext cx="5247553" cy="211156"/>
          </a:xfrm>
          <a:prstGeom prst="rect">
            <a:avLst/>
          </a:prstGeom>
        </p:spPr>
        <p:txBody>
          <a:bodyPr anchor="ctr">
            <a:noAutofit/>
          </a:bodyPr>
          <a:lstStyle>
            <a:lvl1pPr marL="0" indent="0">
              <a:buNone/>
              <a:defRPr sz="1200" b="1" i="0" baseline="0">
                <a:solidFill>
                  <a:schemeClr val="tx1">
                    <a:lumMod val="75000"/>
                    <a:lumOff val="25000"/>
                  </a:schemeClr>
                </a:solidFill>
              </a:defRPr>
            </a:lvl1pPr>
          </a:lstStyle>
          <a:p>
            <a:pPr lvl="0"/>
            <a:r>
              <a:rPr lang="en-IN"/>
              <a:t>BUSINESS VALUE DELIVERED</a:t>
            </a:r>
          </a:p>
        </p:txBody>
      </p:sp>
      <p:sp>
        <p:nvSpPr>
          <p:cNvPr id="25" name="Text Placeholder 20"/>
          <p:cNvSpPr>
            <a:spLocks noGrp="1"/>
          </p:cNvSpPr>
          <p:nvPr>
            <p:ph type="body" sz="quarter" idx="17" hasCustomPrompt="1"/>
          </p:nvPr>
        </p:nvSpPr>
        <p:spPr bwMode="gray">
          <a:xfrm>
            <a:off x="3652232" y="3216635"/>
            <a:ext cx="5241770" cy="513924"/>
          </a:xfrm>
          <a:prstGeom prst="rect">
            <a:avLst/>
          </a:prstGeom>
        </p:spPr>
        <p:txBody>
          <a:bodyPr wrap="square">
            <a:noAutofit/>
          </a:bodyPr>
          <a:lstStyle>
            <a:lvl1pPr>
              <a:defRPr lang="en-US" sz="1100" dirty="0" smtClean="0">
                <a:solidFill>
                  <a:schemeClr val="tx1">
                    <a:lumMod val="75000"/>
                    <a:lumOff val="25000"/>
                  </a:schemeClr>
                </a:solidFill>
              </a:defRPr>
            </a:lvl1pPr>
            <a:lvl2pPr marL="342891" marR="0" indent="0" algn="l" defTabSz="685800" rtl="0" eaLnBrk="0" fontAlgn="base" latinLnBrk="0" hangingPunct="0">
              <a:lnSpc>
                <a:spcPct val="90000"/>
              </a:lnSpc>
              <a:spcBef>
                <a:spcPct val="0"/>
              </a:spcBef>
              <a:spcAft>
                <a:spcPts val="400"/>
              </a:spcAft>
              <a:buClrTx/>
              <a:buSzPct val="115000"/>
              <a:buFont typeface="Arial"/>
              <a:buNone/>
              <a:tabLst/>
              <a:defRPr sz="900">
                <a:solidFill>
                  <a:schemeClr val="tx1">
                    <a:lumMod val="75000"/>
                    <a:lumOff val="25000"/>
                  </a:schemeClr>
                </a:solidFill>
              </a:defRPr>
            </a:lvl2pPr>
          </a:lstStyle>
          <a:p>
            <a:pPr marL="228589" lvl="0" indent="-228589" defTabSz="685800" eaLnBrk="0" fontAlgn="base" hangingPunct="0">
              <a:spcBef>
                <a:spcPct val="0"/>
              </a:spcBef>
              <a:spcAft>
                <a:spcPts val="400"/>
              </a:spcAft>
              <a:buSzPct val="115000"/>
              <a:buBlip>
                <a:blip r:embed="rId2"/>
              </a:buBlip>
            </a:pPr>
            <a:r>
              <a:rPr lang="en-US"/>
              <a:t>Enter Description</a:t>
            </a:r>
          </a:p>
          <a:p>
            <a:pPr marL="571480" marR="0" lvl="1" indent="-228589" algn="l" defTabSz="685800" rtl="0" eaLnBrk="0" fontAlgn="base" latinLnBrk="0" hangingPunct="0">
              <a:lnSpc>
                <a:spcPct val="90000"/>
              </a:lnSpc>
              <a:spcBef>
                <a:spcPct val="0"/>
              </a:spcBef>
              <a:spcAft>
                <a:spcPts val="400"/>
              </a:spcAft>
              <a:buClrTx/>
              <a:buSzPct val="115000"/>
              <a:buFont typeface="Arial"/>
              <a:buBlip>
                <a:blip r:embed="rId2"/>
              </a:buBlip>
              <a:tabLst/>
              <a:defRPr/>
            </a:pPr>
            <a:r>
              <a:rPr lang="en-US"/>
              <a:t>Description</a:t>
            </a:r>
          </a:p>
          <a:p>
            <a:pPr marL="571480" lvl="1" indent="-228589" defTabSz="685800" eaLnBrk="0" fontAlgn="base" hangingPunct="0">
              <a:spcBef>
                <a:spcPct val="0"/>
              </a:spcBef>
              <a:spcAft>
                <a:spcPts val="400"/>
              </a:spcAft>
              <a:buSzPct val="115000"/>
              <a:buBlip>
                <a:blip r:embed="rId2"/>
              </a:buBlip>
            </a:pPr>
            <a:endParaRPr lang="en-US"/>
          </a:p>
        </p:txBody>
      </p:sp>
      <p:sp>
        <p:nvSpPr>
          <p:cNvPr id="106" name="Freeform 105"/>
          <p:cNvSpPr/>
          <p:nvPr userDrawn="1"/>
        </p:nvSpPr>
        <p:spPr bwMode="gray">
          <a:xfrm>
            <a:off x="3784645" y="4406180"/>
            <a:ext cx="5197003" cy="508174"/>
          </a:xfrm>
          <a:custGeom>
            <a:avLst/>
            <a:gdLst>
              <a:gd name="connsiteX0" fmla="*/ 0 w 8732520"/>
              <a:gd name="connsiteY0" fmla="*/ 0 h 316232"/>
              <a:gd name="connsiteX1" fmla="*/ 564834 w 8732520"/>
              <a:gd name="connsiteY1" fmla="*/ 0 h 316232"/>
              <a:gd name="connsiteX2" fmla="*/ 8404860 w 8732520"/>
              <a:gd name="connsiteY2" fmla="*/ 0 h 316232"/>
              <a:gd name="connsiteX3" fmla="*/ 8732520 w 8732520"/>
              <a:gd name="connsiteY3" fmla="*/ 0 h 316232"/>
              <a:gd name="connsiteX4" fmla="*/ 8495346 w 8732520"/>
              <a:gd name="connsiteY4" fmla="*/ 316232 h 316232"/>
              <a:gd name="connsiteX5" fmla="*/ 8404860 w 8732520"/>
              <a:gd name="connsiteY5" fmla="*/ 316232 h 316232"/>
              <a:gd name="connsiteX6" fmla="*/ 327660 w 8732520"/>
              <a:gd name="connsiteY6" fmla="*/ 316232 h 316232"/>
              <a:gd name="connsiteX7" fmla="*/ 0 w 8732520"/>
              <a:gd name="connsiteY7" fmla="*/ 316232 h 316232"/>
              <a:gd name="connsiteX0" fmla="*/ 0 w 8732520"/>
              <a:gd name="connsiteY0" fmla="*/ 0 h 316232"/>
              <a:gd name="connsiteX1" fmla="*/ 564834 w 8732520"/>
              <a:gd name="connsiteY1" fmla="*/ 0 h 316232"/>
              <a:gd name="connsiteX2" fmla="*/ 8404860 w 8732520"/>
              <a:gd name="connsiteY2" fmla="*/ 0 h 316232"/>
              <a:gd name="connsiteX3" fmla="*/ 8732520 w 8732520"/>
              <a:gd name="connsiteY3" fmla="*/ 0 h 316232"/>
              <a:gd name="connsiteX4" fmla="*/ 8495346 w 8732520"/>
              <a:gd name="connsiteY4" fmla="*/ 316232 h 316232"/>
              <a:gd name="connsiteX5" fmla="*/ 8404860 w 8732520"/>
              <a:gd name="connsiteY5" fmla="*/ 316232 h 316232"/>
              <a:gd name="connsiteX6" fmla="*/ 327660 w 8732520"/>
              <a:gd name="connsiteY6" fmla="*/ 316232 h 316232"/>
              <a:gd name="connsiteX7" fmla="*/ 0 w 8732520"/>
              <a:gd name="connsiteY7" fmla="*/ 316232 h 316232"/>
              <a:gd name="connsiteX8" fmla="*/ 0 w 8732520"/>
              <a:gd name="connsiteY8" fmla="*/ 0 h 316232"/>
              <a:gd name="connsiteX0" fmla="*/ 0 w 8732520"/>
              <a:gd name="connsiteY0" fmla="*/ 0 h 316232"/>
              <a:gd name="connsiteX1" fmla="*/ 564834 w 8732520"/>
              <a:gd name="connsiteY1" fmla="*/ 0 h 316232"/>
              <a:gd name="connsiteX2" fmla="*/ 8404860 w 8732520"/>
              <a:gd name="connsiteY2" fmla="*/ 0 h 316232"/>
              <a:gd name="connsiteX3" fmla="*/ 8732520 w 8732520"/>
              <a:gd name="connsiteY3" fmla="*/ 0 h 316232"/>
              <a:gd name="connsiteX4" fmla="*/ 8495346 w 8732520"/>
              <a:gd name="connsiteY4" fmla="*/ 316232 h 316232"/>
              <a:gd name="connsiteX5" fmla="*/ 8404860 w 8732520"/>
              <a:gd name="connsiteY5" fmla="*/ 316232 h 316232"/>
              <a:gd name="connsiteX6" fmla="*/ 327660 w 8732520"/>
              <a:gd name="connsiteY6" fmla="*/ 316232 h 316232"/>
              <a:gd name="connsiteX7" fmla="*/ 49070 w 8732520"/>
              <a:gd name="connsiteY7" fmla="*/ 316232 h 316232"/>
              <a:gd name="connsiteX8" fmla="*/ 0 w 8732520"/>
              <a:gd name="connsiteY8" fmla="*/ 0 h 31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732520" h="316232">
                <a:moveTo>
                  <a:pt x="0" y="0"/>
                </a:moveTo>
                <a:lnTo>
                  <a:pt x="564834" y="0"/>
                </a:lnTo>
                <a:lnTo>
                  <a:pt x="8404860" y="0"/>
                </a:lnTo>
                <a:lnTo>
                  <a:pt x="8732520" y="0"/>
                </a:lnTo>
                <a:lnTo>
                  <a:pt x="8495346" y="316232"/>
                </a:lnTo>
                <a:lnTo>
                  <a:pt x="8404860" y="316232"/>
                </a:lnTo>
                <a:lnTo>
                  <a:pt x="327660" y="316232"/>
                </a:lnTo>
                <a:lnTo>
                  <a:pt x="49070" y="316232"/>
                </a:lnTo>
                <a:lnTo>
                  <a:pt x="0" y="0"/>
                </a:lnTo>
                <a:close/>
              </a:path>
            </a:pathLst>
          </a:custGeom>
          <a:solidFill>
            <a:schemeClr val="tx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600">
              <a:solidFill>
                <a:prstClr val="black"/>
              </a:solidFill>
            </a:endParaRPr>
          </a:p>
        </p:txBody>
      </p:sp>
      <p:sp>
        <p:nvSpPr>
          <p:cNvPr id="107" name="Rectangle 106"/>
          <p:cNvSpPr/>
          <p:nvPr userDrawn="1"/>
        </p:nvSpPr>
        <p:spPr bwMode="gray">
          <a:xfrm>
            <a:off x="7573875" y="4403350"/>
            <a:ext cx="1204954" cy="220526"/>
          </a:xfrm>
          <a:prstGeom prst="rect">
            <a:avLst/>
          </a:prstGeom>
        </p:spPr>
        <p:txBody>
          <a:bodyPr wrap="square">
            <a:spAutoFit/>
          </a:bodyPr>
          <a:lstStyle/>
          <a:p>
            <a:pPr algn="ctr"/>
            <a:r>
              <a:rPr lang="en-US" sz="1050">
                <a:solidFill>
                  <a:prstClr val="white"/>
                </a:solidFill>
                <a:ea typeface="Calibri" charset="0"/>
                <a:cs typeface="Calibri" charset="0"/>
              </a:rPr>
              <a:t>  </a:t>
            </a:r>
          </a:p>
        </p:txBody>
      </p:sp>
      <p:cxnSp>
        <p:nvCxnSpPr>
          <p:cNvPr id="108" name="Straight Connector 107"/>
          <p:cNvCxnSpPr/>
          <p:nvPr userDrawn="1"/>
        </p:nvCxnSpPr>
        <p:spPr bwMode="gray">
          <a:xfrm>
            <a:off x="5103938" y="4517829"/>
            <a:ext cx="0" cy="2665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userDrawn="1"/>
        </p:nvCxnSpPr>
        <p:spPr bwMode="gray">
          <a:xfrm>
            <a:off x="6278085" y="4505522"/>
            <a:ext cx="0" cy="2665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a:off x="7493922" y="4505522"/>
            <a:ext cx="0" cy="2665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1" name="TextBox 110"/>
          <p:cNvSpPr txBox="1"/>
          <p:nvPr userDrawn="1"/>
        </p:nvSpPr>
        <p:spPr bwMode="gray">
          <a:xfrm>
            <a:off x="4290577" y="4174505"/>
            <a:ext cx="807387" cy="207554"/>
          </a:xfrm>
          <a:prstGeom prst="rect">
            <a:avLst/>
          </a:prstGeom>
          <a:noFill/>
        </p:spPr>
        <p:txBody>
          <a:bodyPr wrap="none" rtlCol="0">
            <a:spAutoFit/>
          </a:bodyPr>
          <a:lstStyle/>
          <a:p>
            <a:pPr algn="ctr"/>
            <a:r>
              <a:rPr lang="en-US" sz="1000">
                <a:solidFill>
                  <a:schemeClr val="tx1">
                    <a:lumMod val="75000"/>
                    <a:lumOff val="25000"/>
                  </a:schemeClr>
                </a:solidFill>
                <a:ea typeface="Calibri" charset="0"/>
                <a:cs typeface="Calibri" charset="0"/>
              </a:rPr>
              <a:t>ENGAGEMENT</a:t>
            </a:r>
          </a:p>
        </p:txBody>
      </p:sp>
      <p:sp>
        <p:nvSpPr>
          <p:cNvPr id="112" name="TextBox 111"/>
          <p:cNvSpPr txBox="1"/>
          <p:nvPr userDrawn="1"/>
        </p:nvSpPr>
        <p:spPr bwMode="gray">
          <a:xfrm>
            <a:off x="5489401" y="4165178"/>
            <a:ext cx="777240" cy="207554"/>
          </a:xfrm>
          <a:prstGeom prst="rect">
            <a:avLst/>
          </a:prstGeom>
          <a:noFill/>
        </p:spPr>
        <p:txBody>
          <a:bodyPr wrap="none" rtlCol="0">
            <a:spAutoFit/>
          </a:bodyPr>
          <a:lstStyle/>
          <a:p>
            <a:pPr algn="ctr"/>
            <a:r>
              <a:rPr lang="en-US" sz="1000">
                <a:solidFill>
                  <a:schemeClr val="tx1">
                    <a:lumMod val="75000"/>
                    <a:lumOff val="25000"/>
                  </a:schemeClr>
                </a:solidFill>
                <a:ea typeface="Calibri" charset="0"/>
                <a:cs typeface="Calibri" charset="0"/>
              </a:rPr>
              <a:t>TECHNOLOGY</a:t>
            </a:r>
          </a:p>
        </p:txBody>
      </p:sp>
      <p:sp>
        <p:nvSpPr>
          <p:cNvPr id="113" name="TextBox 112"/>
          <p:cNvSpPr txBox="1"/>
          <p:nvPr userDrawn="1"/>
        </p:nvSpPr>
        <p:spPr bwMode="gray">
          <a:xfrm>
            <a:off x="7978724" y="4161774"/>
            <a:ext cx="631987" cy="207554"/>
          </a:xfrm>
          <a:prstGeom prst="rect">
            <a:avLst/>
          </a:prstGeom>
          <a:noFill/>
        </p:spPr>
        <p:txBody>
          <a:bodyPr wrap="none" rtlCol="0">
            <a:spAutoFit/>
          </a:bodyPr>
          <a:lstStyle/>
          <a:p>
            <a:pPr algn="ctr"/>
            <a:r>
              <a:rPr lang="en-US" sz="1000">
                <a:solidFill>
                  <a:schemeClr val="tx1">
                    <a:lumMod val="75000"/>
                    <a:lumOff val="25000"/>
                  </a:schemeClr>
                </a:solidFill>
                <a:ea typeface="Calibri" charset="0"/>
                <a:cs typeface="Calibri" charset="0"/>
              </a:rPr>
              <a:t>OUTCOME</a:t>
            </a:r>
          </a:p>
        </p:txBody>
      </p:sp>
      <p:sp>
        <p:nvSpPr>
          <p:cNvPr id="114" name="TextBox 113"/>
          <p:cNvSpPr txBox="1"/>
          <p:nvPr userDrawn="1"/>
        </p:nvSpPr>
        <p:spPr bwMode="gray">
          <a:xfrm>
            <a:off x="6686975" y="4161774"/>
            <a:ext cx="714205" cy="207554"/>
          </a:xfrm>
          <a:prstGeom prst="rect">
            <a:avLst/>
          </a:prstGeom>
          <a:noFill/>
        </p:spPr>
        <p:txBody>
          <a:bodyPr wrap="none" rtlCol="0">
            <a:spAutoFit/>
          </a:bodyPr>
          <a:lstStyle/>
          <a:p>
            <a:pPr algn="ctr"/>
            <a:r>
              <a:rPr lang="en-US" sz="1000">
                <a:solidFill>
                  <a:schemeClr val="tx1">
                    <a:lumMod val="75000"/>
                    <a:lumOff val="25000"/>
                  </a:schemeClr>
                </a:solidFill>
                <a:ea typeface="Calibri" charset="0"/>
                <a:cs typeface="Calibri" charset="0"/>
              </a:rPr>
              <a:t>OWNERSHIP</a:t>
            </a:r>
          </a:p>
        </p:txBody>
      </p:sp>
      <p:pic>
        <p:nvPicPr>
          <p:cNvPr id="115" name="Picture 114"/>
          <p:cNvPicPr>
            <a:picLocks noChangeAspect="1"/>
          </p:cNvPicPr>
          <p:nvPr userDrawn="1"/>
        </p:nvPicPr>
        <p:blipFill>
          <a:blip r:embed="rId3"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bwMode="gray">
          <a:xfrm>
            <a:off x="4087507" y="4160864"/>
            <a:ext cx="180000" cy="194562"/>
          </a:xfrm>
          <a:prstGeom prst="rect">
            <a:avLst/>
          </a:prstGeom>
        </p:spPr>
      </p:pic>
      <p:pic>
        <p:nvPicPr>
          <p:cNvPr id="208" name="Picture 207"/>
          <p:cNvPicPr>
            <a:picLocks noChangeAspect="1"/>
          </p:cNvPicPr>
          <p:nvPr userDrawn="1"/>
        </p:nvPicPr>
        <p:blipFill>
          <a:blip r:embed="rId4"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bwMode="gray">
          <a:xfrm>
            <a:off x="7752644" y="4155035"/>
            <a:ext cx="180000" cy="198316"/>
          </a:xfrm>
          <a:prstGeom prst="rect">
            <a:avLst/>
          </a:prstGeom>
        </p:spPr>
      </p:pic>
      <p:pic>
        <p:nvPicPr>
          <p:cNvPr id="209" name="Picture 208"/>
          <p:cNvPicPr>
            <a:picLocks noChangeAspect="1"/>
          </p:cNvPicPr>
          <p:nvPr userDrawn="1"/>
        </p:nvPicPr>
        <p:blipFill>
          <a:blip r:embed="rId5"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bwMode="gray">
          <a:xfrm>
            <a:off x="5286438" y="4166199"/>
            <a:ext cx="180000" cy="181986"/>
          </a:xfrm>
          <a:prstGeom prst="rect">
            <a:avLst/>
          </a:prstGeom>
        </p:spPr>
      </p:pic>
      <p:sp>
        <p:nvSpPr>
          <p:cNvPr id="213" name="Chord 212"/>
          <p:cNvSpPr/>
          <p:nvPr userDrawn="1"/>
        </p:nvSpPr>
        <p:spPr bwMode="gray">
          <a:xfrm>
            <a:off x="6437422" y="4155038"/>
            <a:ext cx="200296" cy="201570"/>
          </a:xfrm>
          <a:prstGeom prst="chord">
            <a:avLst>
              <a:gd name="adj1" fmla="val 5350966"/>
              <a:gd name="adj2" fmla="val 1620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Chord 213"/>
          <p:cNvSpPr/>
          <p:nvPr userDrawn="1"/>
        </p:nvSpPr>
        <p:spPr bwMode="gray">
          <a:xfrm rot="10800000">
            <a:off x="6440599" y="4155034"/>
            <a:ext cx="200296" cy="201570"/>
          </a:xfrm>
          <a:prstGeom prst="chord">
            <a:avLst>
              <a:gd name="adj1" fmla="val 5350966"/>
              <a:gd name="adj2" fmla="val 1620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11"/>
          <p:cNvSpPr>
            <a:spLocks noGrp="1"/>
          </p:cNvSpPr>
          <p:nvPr>
            <p:ph sz="quarter" idx="18" hasCustomPrompt="1"/>
          </p:nvPr>
        </p:nvSpPr>
        <p:spPr bwMode="gray">
          <a:xfrm>
            <a:off x="4004122" y="4537436"/>
            <a:ext cx="925512" cy="258762"/>
          </a:xfrm>
        </p:spPr>
        <p:txBody>
          <a:bodyPr>
            <a:noAutofit/>
          </a:bodyPr>
          <a:lstStyle>
            <a:lvl1pPr marL="0" indent="0">
              <a:buNone/>
              <a:defRPr sz="900" baseline="0">
                <a:solidFill>
                  <a:schemeClr val="bg1"/>
                </a:solidFill>
              </a:defRPr>
            </a:lvl1pPr>
          </a:lstStyle>
          <a:p>
            <a:pPr lvl="0"/>
            <a:r>
              <a:rPr lang="en-US"/>
              <a:t>Add Text Here</a:t>
            </a:r>
            <a:endParaRPr lang="en-IN"/>
          </a:p>
        </p:txBody>
      </p:sp>
      <p:sp>
        <p:nvSpPr>
          <p:cNvPr id="216" name="Content Placeholder 11"/>
          <p:cNvSpPr>
            <a:spLocks noGrp="1"/>
          </p:cNvSpPr>
          <p:nvPr>
            <p:ph sz="quarter" idx="19" hasCustomPrompt="1"/>
          </p:nvPr>
        </p:nvSpPr>
        <p:spPr bwMode="gray">
          <a:xfrm>
            <a:off x="5249878" y="4531785"/>
            <a:ext cx="925512" cy="258762"/>
          </a:xfrm>
        </p:spPr>
        <p:txBody>
          <a:bodyPr>
            <a:noAutofit/>
          </a:bodyPr>
          <a:lstStyle>
            <a:lvl1pPr marL="0" indent="0">
              <a:buNone/>
              <a:defRPr sz="900" baseline="0">
                <a:solidFill>
                  <a:schemeClr val="bg1"/>
                </a:solidFill>
              </a:defRPr>
            </a:lvl1pPr>
          </a:lstStyle>
          <a:p>
            <a:pPr lvl="0"/>
            <a:r>
              <a:rPr lang="en-US"/>
              <a:t>Add Text Here</a:t>
            </a:r>
            <a:endParaRPr lang="en-IN"/>
          </a:p>
        </p:txBody>
      </p:sp>
      <p:sp>
        <p:nvSpPr>
          <p:cNvPr id="217" name="Content Placeholder 11"/>
          <p:cNvSpPr>
            <a:spLocks noGrp="1"/>
          </p:cNvSpPr>
          <p:nvPr>
            <p:ph sz="quarter" idx="20" hasCustomPrompt="1"/>
          </p:nvPr>
        </p:nvSpPr>
        <p:spPr bwMode="gray">
          <a:xfrm>
            <a:off x="6382146" y="4529630"/>
            <a:ext cx="925512" cy="258762"/>
          </a:xfrm>
        </p:spPr>
        <p:txBody>
          <a:bodyPr>
            <a:noAutofit/>
          </a:bodyPr>
          <a:lstStyle>
            <a:lvl1pPr marL="0" indent="0">
              <a:buNone/>
              <a:defRPr sz="900" baseline="0">
                <a:solidFill>
                  <a:schemeClr val="bg1"/>
                </a:solidFill>
              </a:defRPr>
            </a:lvl1pPr>
          </a:lstStyle>
          <a:p>
            <a:pPr lvl="0"/>
            <a:r>
              <a:rPr lang="en-US"/>
              <a:t>Add Text Here</a:t>
            </a:r>
            <a:endParaRPr lang="en-IN"/>
          </a:p>
        </p:txBody>
      </p:sp>
      <p:sp>
        <p:nvSpPr>
          <p:cNvPr id="218" name="Content Placeholder 11"/>
          <p:cNvSpPr>
            <a:spLocks noGrp="1"/>
          </p:cNvSpPr>
          <p:nvPr>
            <p:ph sz="quarter" idx="21" hasCustomPrompt="1"/>
          </p:nvPr>
        </p:nvSpPr>
        <p:spPr bwMode="gray">
          <a:xfrm>
            <a:off x="7713596" y="4525610"/>
            <a:ext cx="925512" cy="258762"/>
          </a:xfrm>
        </p:spPr>
        <p:txBody>
          <a:bodyPr>
            <a:noAutofit/>
          </a:bodyPr>
          <a:lstStyle>
            <a:lvl1pPr marL="0" indent="0">
              <a:buNone/>
              <a:defRPr sz="900" baseline="0">
                <a:solidFill>
                  <a:schemeClr val="bg1"/>
                </a:solidFill>
              </a:defRPr>
            </a:lvl1pPr>
          </a:lstStyle>
          <a:p>
            <a:pPr lvl="0"/>
            <a:r>
              <a:rPr lang="en-US"/>
              <a:t>Add Text Here</a:t>
            </a:r>
            <a:endParaRPr lang="en-IN"/>
          </a:p>
        </p:txBody>
      </p:sp>
    </p:spTree>
    <p:extLst>
      <p:ext uri="{BB962C8B-B14F-4D97-AF65-F5344CB8AC3E}">
        <p14:creationId xmlns:p14="http://schemas.microsoft.com/office/powerpoint/2010/main" val="36913603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extBox 8"/>
          <p:cNvSpPr txBox="1"/>
          <p:nvPr userDrawn="1"/>
        </p:nvSpPr>
        <p:spPr>
          <a:xfrm>
            <a:off x="2968706" y="4936035"/>
            <a:ext cx="3229087" cy="207747"/>
          </a:xfrm>
          <a:prstGeom prst="rect">
            <a:avLst/>
          </a:prstGeom>
          <a:noFill/>
        </p:spPr>
        <p:txBody>
          <a:bodyPr wrap="none" lIns="68579" tIns="34289" rIns="68579" bIns="34289" rtlCol="0">
            <a:spAutoFit/>
          </a:bodyPr>
          <a:lstStyle/>
          <a:p>
            <a:pPr algn="ctr" defTabSz="914354">
              <a:defRPr/>
            </a:pPr>
            <a:r>
              <a:rPr lang="en-US" sz="900">
                <a:solidFill>
                  <a:schemeClr val="tx1">
                    <a:lumMod val="75000"/>
                    <a:lumOff val="25000"/>
                  </a:schemeClr>
                </a:solidFill>
                <a:latin typeface="+mn-lt"/>
              </a:rPr>
              <a:t>Restricted Circulation | L&amp;T Technology Services | www.LTTS.com</a:t>
            </a:r>
          </a:p>
        </p:txBody>
      </p:sp>
      <p:sp>
        <p:nvSpPr>
          <p:cNvPr id="10" name="TextBox 9"/>
          <p:cNvSpPr txBox="1"/>
          <p:nvPr userDrawn="1"/>
        </p:nvSpPr>
        <p:spPr>
          <a:xfrm>
            <a:off x="8578121" y="4936034"/>
            <a:ext cx="460947" cy="207749"/>
          </a:xfrm>
          <a:prstGeom prst="rect">
            <a:avLst/>
          </a:prstGeom>
          <a:noFill/>
        </p:spPr>
        <p:txBody>
          <a:bodyPr wrap="square" lIns="68579" tIns="34289" rIns="68579" bIns="34289" rtlCol="0">
            <a:spAutoFit/>
          </a:bodyPr>
          <a:lstStyle/>
          <a:p>
            <a:pPr algn="r" defTabSz="685783"/>
            <a:fld id="{D1AD548E-8EA6-684F-9B89-4E9F5DC57BB8}" type="slidenum">
              <a:rPr lang="en-US" sz="900" smtClean="0">
                <a:solidFill>
                  <a:schemeClr val="tx1">
                    <a:lumMod val="75000"/>
                    <a:lumOff val="25000"/>
                  </a:schemeClr>
                </a:solidFill>
                <a:latin typeface="Calibri"/>
              </a:rPr>
              <a:pPr algn="r" defTabSz="685783"/>
              <a:t>‹#›</a:t>
            </a:fld>
            <a:endParaRPr lang="en-US" sz="900">
              <a:solidFill>
                <a:schemeClr val="tx1">
                  <a:lumMod val="75000"/>
                  <a:lumOff val="25000"/>
                </a:schemeClr>
              </a:solidFill>
              <a:latin typeface="Calibri"/>
            </a:endParaRPr>
          </a:p>
        </p:txBody>
      </p:sp>
      <p:grpSp>
        <p:nvGrpSpPr>
          <p:cNvPr id="13" name="Group 12"/>
          <p:cNvGrpSpPr/>
          <p:nvPr userDrawn="1"/>
        </p:nvGrpSpPr>
        <p:grpSpPr>
          <a:xfrm>
            <a:off x="249998" y="475257"/>
            <a:ext cx="8644004" cy="108070"/>
            <a:chOff x="249998" y="488319"/>
            <a:chExt cx="8644004" cy="108070"/>
          </a:xfrm>
        </p:grpSpPr>
        <p:sp>
          <p:nvSpPr>
            <p:cNvPr id="14" name="Parallelogram 2"/>
            <p:cNvSpPr/>
            <p:nvPr/>
          </p:nvSpPr>
          <p:spPr>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Parallelogram 2"/>
            <p:cNvSpPr/>
            <p:nvPr/>
          </p:nvSpPr>
          <p:spPr>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9" name="Title Placeholder 18"/>
          <p:cNvSpPr>
            <a:spLocks noGrp="1"/>
          </p:cNvSpPr>
          <p:nvPr>
            <p:ph type="title"/>
          </p:nvPr>
        </p:nvSpPr>
        <p:spPr>
          <a:xfrm>
            <a:off x="304800" y="129539"/>
            <a:ext cx="8382000" cy="345719"/>
          </a:xfrm>
          <a:prstGeom prst="rect">
            <a:avLst/>
          </a:prstGeom>
        </p:spPr>
        <p:txBody>
          <a:bodyPr vert="horz" lIns="91440" tIns="45720" rIns="91440" bIns="45720" rtlCol="0" anchor="ctr">
            <a:noAutofit/>
          </a:bodyPr>
          <a:lstStyle/>
          <a:p>
            <a:r>
              <a:rPr lang="en-US"/>
              <a:t>Click to edit Master title style</a:t>
            </a:r>
            <a:endParaRPr lang="en-IN"/>
          </a:p>
        </p:txBody>
      </p:sp>
      <p:sp>
        <p:nvSpPr>
          <p:cNvPr id="21" name="Text Placeholder 20"/>
          <p:cNvSpPr>
            <a:spLocks noGrp="1"/>
          </p:cNvSpPr>
          <p:nvPr>
            <p:ph type="body" idx="1"/>
          </p:nvPr>
        </p:nvSpPr>
        <p:spPr>
          <a:xfrm>
            <a:off x="457200" y="861060"/>
            <a:ext cx="8229600" cy="3733165"/>
          </a:xfrm>
          <a:prstGeom prst="rect">
            <a:avLst/>
          </a:prstGeom>
        </p:spPr>
        <p:txBody>
          <a:bodyPr vert="horz" lIns="91440" tIns="45720" rIns="91440" bIns="45720" rtlCol="0">
            <a:normAutofit/>
          </a:bodyPr>
          <a:lstStyle/>
          <a:p>
            <a:pPr marL="171446" marR="0" lvl="0" indent="-171446" algn="l" defTabSz="685783" rtl="0" eaLnBrk="1" fontAlgn="auto" latinLnBrk="0" hangingPunct="1">
              <a:lnSpc>
                <a:spcPct val="90000"/>
              </a:lnSpc>
              <a:spcBef>
                <a:spcPts val="750"/>
              </a:spcBef>
              <a:spcAft>
                <a:spcPts val="0"/>
              </a:spcAft>
              <a:buClrTx/>
              <a:buSzTx/>
              <a:buFontTx/>
              <a:buBlip>
                <a:blip r:embed="rId27"/>
              </a:buBlip>
              <a:tabLst/>
              <a:defRPr/>
            </a:pPr>
            <a:r>
              <a:rPr kumimoji="0" lang="en-US" sz="2100" b="0" i="0" u="none" strike="noStrike" kern="1200" cap="none" spc="0" normalizeH="0" baseline="0" noProof="0">
                <a:ln>
                  <a:noFill/>
                </a:ln>
                <a:solidFill>
                  <a:srgbClr val="1F1A17"/>
                </a:solidFill>
                <a:effectLst/>
                <a:uLnTx/>
                <a:uFillTx/>
                <a:latin typeface="+mn-lt"/>
                <a:ea typeface="+mn-ea"/>
                <a:cs typeface="+mn-cs"/>
              </a:rPr>
              <a:t>Edit Master text styles</a:t>
            </a:r>
          </a:p>
          <a:p>
            <a:pPr marL="171446" marR="0" lvl="1" indent="-171446" algn="l" defTabSz="685783" rtl="0" eaLnBrk="1" fontAlgn="auto" latinLnBrk="0" hangingPunct="1">
              <a:lnSpc>
                <a:spcPct val="90000"/>
              </a:lnSpc>
              <a:spcBef>
                <a:spcPts val="750"/>
              </a:spcBef>
              <a:spcAft>
                <a:spcPts val="0"/>
              </a:spcAft>
              <a:buClrTx/>
              <a:buSzTx/>
              <a:buFontTx/>
              <a:buBlip>
                <a:blip r:embed="rId27"/>
              </a:buBlip>
              <a:tabLst/>
              <a:defRPr/>
            </a:pPr>
            <a:r>
              <a:rPr kumimoji="0" lang="en-US" sz="2100" b="0" i="0" u="none" strike="noStrike" kern="1200" cap="none" spc="0" normalizeH="0" baseline="0" noProof="0">
                <a:ln>
                  <a:noFill/>
                </a:ln>
                <a:solidFill>
                  <a:srgbClr val="1F1A17"/>
                </a:solidFill>
                <a:effectLst/>
                <a:uLnTx/>
                <a:uFillTx/>
                <a:latin typeface="+mn-lt"/>
                <a:ea typeface="+mn-ea"/>
                <a:cs typeface="+mn-cs"/>
              </a:rPr>
              <a:t>Second level</a:t>
            </a:r>
          </a:p>
          <a:p>
            <a:pPr marL="171446" marR="0" lvl="2" indent="-171446" algn="l" defTabSz="685783" rtl="0" eaLnBrk="1" fontAlgn="auto" latinLnBrk="0" hangingPunct="1">
              <a:lnSpc>
                <a:spcPct val="90000"/>
              </a:lnSpc>
              <a:spcBef>
                <a:spcPts val="750"/>
              </a:spcBef>
              <a:spcAft>
                <a:spcPts val="0"/>
              </a:spcAft>
              <a:buClrTx/>
              <a:buSzTx/>
              <a:buFontTx/>
              <a:buBlip>
                <a:blip r:embed="rId27"/>
              </a:buBlip>
              <a:tabLst/>
              <a:defRPr/>
            </a:pPr>
            <a:r>
              <a:rPr kumimoji="0" lang="en-US" sz="2100" b="0" i="0" u="none" strike="noStrike" kern="1200" cap="none" spc="0" normalizeH="0" baseline="0" noProof="0">
                <a:ln>
                  <a:noFill/>
                </a:ln>
                <a:solidFill>
                  <a:srgbClr val="1F1A17"/>
                </a:solidFill>
                <a:effectLst/>
                <a:uLnTx/>
                <a:uFillTx/>
                <a:latin typeface="+mn-lt"/>
                <a:ea typeface="+mn-ea"/>
                <a:cs typeface="+mn-cs"/>
              </a:rPr>
              <a:t>Third level</a:t>
            </a:r>
          </a:p>
          <a:p>
            <a:pPr marL="171446" marR="0" lvl="3" indent="-171446" algn="l" defTabSz="685783" rtl="0" eaLnBrk="1" fontAlgn="auto" latinLnBrk="0" hangingPunct="1">
              <a:lnSpc>
                <a:spcPct val="90000"/>
              </a:lnSpc>
              <a:spcBef>
                <a:spcPts val="750"/>
              </a:spcBef>
              <a:spcAft>
                <a:spcPts val="0"/>
              </a:spcAft>
              <a:buClrTx/>
              <a:buSzTx/>
              <a:buFontTx/>
              <a:buBlip>
                <a:blip r:embed="rId27"/>
              </a:buBlip>
              <a:tabLst/>
              <a:defRPr/>
            </a:pPr>
            <a:r>
              <a:rPr kumimoji="0" lang="en-US" sz="2100" b="0" i="0" u="none" strike="noStrike" kern="1200" cap="none" spc="0" normalizeH="0" baseline="0" noProof="0">
                <a:ln>
                  <a:noFill/>
                </a:ln>
                <a:solidFill>
                  <a:srgbClr val="1F1A17"/>
                </a:solidFill>
                <a:effectLst/>
                <a:uLnTx/>
                <a:uFillTx/>
                <a:latin typeface="+mn-lt"/>
                <a:ea typeface="+mn-ea"/>
                <a:cs typeface="+mn-cs"/>
              </a:rPr>
              <a:t>Fourth level</a:t>
            </a:r>
          </a:p>
          <a:p>
            <a:pPr marL="171446" marR="0" lvl="4" indent="-171446" algn="l" defTabSz="685783" rtl="0" eaLnBrk="1" fontAlgn="auto" latinLnBrk="0" hangingPunct="1">
              <a:lnSpc>
                <a:spcPct val="90000"/>
              </a:lnSpc>
              <a:spcBef>
                <a:spcPts val="750"/>
              </a:spcBef>
              <a:spcAft>
                <a:spcPts val="0"/>
              </a:spcAft>
              <a:buClrTx/>
              <a:buSzTx/>
              <a:buFontTx/>
              <a:buBlip>
                <a:blip r:embed="rId27"/>
              </a:buBlip>
              <a:tabLst/>
              <a:defRPr/>
            </a:pPr>
            <a:r>
              <a:rPr kumimoji="0" lang="en-US" sz="2100" b="0" i="0" u="none" strike="noStrike" kern="1200" cap="none" spc="0" normalizeH="0" baseline="0" noProof="0">
                <a:ln>
                  <a:noFill/>
                </a:ln>
                <a:solidFill>
                  <a:srgbClr val="1F1A17"/>
                </a:solidFill>
                <a:effectLst/>
                <a:uLnTx/>
                <a:uFillTx/>
                <a:latin typeface="+mn-lt"/>
                <a:ea typeface="+mn-ea"/>
                <a:cs typeface="+mn-cs"/>
              </a:rPr>
              <a:t>Fifth level</a:t>
            </a:r>
            <a:endParaRPr kumimoji="0" lang="en-US" sz="1400" b="0" i="0" u="none" strike="noStrike" kern="1200" cap="none" spc="0" normalizeH="0" baseline="0" noProof="0">
              <a:ln>
                <a:noFill/>
              </a:ln>
              <a:solidFill>
                <a:srgbClr val="1F1A17"/>
              </a:solidFill>
              <a:effectLst/>
              <a:uLnTx/>
              <a:uFillTx/>
              <a:latin typeface="+mn-lt"/>
              <a:ea typeface="+mn-ea"/>
              <a:cs typeface="+mn-cs"/>
            </a:endParaRPr>
          </a:p>
        </p:txBody>
      </p:sp>
    </p:spTree>
    <p:extLst>
      <p:ext uri="{BB962C8B-B14F-4D97-AF65-F5344CB8AC3E}">
        <p14:creationId xmlns:p14="http://schemas.microsoft.com/office/powerpoint/2010/main" val="3495519508"/>
      </p:ext>
    </p:extLst>
  </p:cSld>
  <p:clrMap bg1="lt1" tx1="dk1" bg2="lt2" tx2="dk2" accent1="accent1" accent2="accent2" accent3="accent3" accent4="accent4" accent5="accent5" accent6="accent6" hlink="hlink" folHlink="folHlink"/>
  <p:sldLayoutIdLst>
    <p:sldLayoutId id="2147483699" r:id="rId1"/>
    <p:sldLayoutId id="2147483703" r:id="rId2"/>
    <p:sldLayoutId id="2147483726" r:id="rId3"/>
    <p:sldLayoutId id="2147483713" r:id="rId4"/>
    <p:sldLayoutId id="2147483714" r:id="rId5"/>
    <p:sldLayoutId id="2147483702" r:id="rId6"/>
    <p:sldLayoutId id="2147483727" r:id="rId7"/>
    <p:sldLayoutId id="2147483700" r:id="rId8"/>
    <p:sldLayoutId id="2147483704" r:id="rId9"/>
    <p:sldLayoutId id="2147483705" r:id="rId10"/>
    <p:sldLayoutId id="2147483715" r:id="rId11"/>
    <p:sldLayoutId id="2147483706" r:id="rId12"/>
    <p:sldLayoutId id="2147483707" r:id="rId13"/>
    <p:sldLayoutId id="2147483708" r:id="rId14"/>
    <p:sldLayoutId id="2147483709" r:id="rId15"/>
    <p:sldLayoutId id="2147483712" r:id="rId16"/>
    <p:sldLayoutId id="2147483716" r:id="rId17"/>
    <p:sldLayoutId id="2147483717" r:id="rId18"/>
    <p:sldLayoutId id="2147483718" r:id="rId19"/>
    <p:sldLayoutId id="2147483719" r:id="rId20"/>
    <p:sldLayoutId id="2147483720" r:id="rId21"/>
    <p:sldLayoutId id="2147483721" r:id="rId22"/>
    <p:sldLayoutId id="2147483710" r:id="rId23"/>
    <p:sldLayoutId id="2147483724" r:id="rId24"/>
    <p:sldLayoutId id="2147483725" r:id="rId25"/>
  </p:sldLayoutIdLst>
  <p:txStyles>
    <p:titleStyle>
      <a:lvl1pPr algn="l" defTabSz="685783" rtl="0" eaLnBrk="1" latinLnBrk="0" hangingPunct="1">
        <a:lnSpc>
          <a:spcPct val="90000"/>
        </a:lnSpc>
        <a:spcBef>
          <a:spcPct val="0"/>
        </a:spcBef>
        <a:buNone/>
        <a:defRPr sz="2400" b="0" kern="1200">
          <a:solidFill>
            <a:schemeClr val="tx1">
              <a:lumMod val="75000"/>
              <a:lumOff val="25000"/>
            </a:schemeClr>
          </a:solidFill>
          <a:latin typeface="+mn-lt"/>
          <a:ea typeface="+mj-ea"/>
          <a:cs typeface="+mj-cs"/>
        </a:defRPr>
      </a:lvl1pPr>
    </p:titleStyle>
    <p:bodyStyle>
      <a:lvl1pPr marL="171446" marR="0" indent="-171446" algn="l" defTabSz="685783" rtl="0" eaLnBrk="1" fontAlgn="auto" latinLnBrk="0" hangingPunct="1">
        <a:lnSpc>
          <a:spcPct val="90000"/>
        </a:lnSpc>
        <a:spcBef>
          <a:spcPts val="750"/>
        </a:spcBef>
        <a:spcAft>
          <a:spcPts val="0"/>
        </a:spcAft>
        <a:buClrTx/>
        <a:buSzTx/>
        <a:buFontTx/>
        <a:buBlip>
          <a:blip r:embed="rId27"/>
        </a:buBlip>
        <a:tabLst>
          <a:tab pos="180975" algn="l"/>
        </a:tabLst>
        <a:defRPr lang="en-US" sz="2100" kern="1200" smtClean="0">
          <a:solidFill>
            <a:schemeClr val="tx1">
              <a:lumMod val="75000"/>
              <a:lumOff val="25000"/>
            </a:schemeClr>
          </a:solidFill>
          <a:latin typeface="+mn-lt"/>
          <a:ea typeface="+mn-ea"/>
          <a:cs typeface="+mn-cs"/>
        </a:defRPr>
      </a:lvl1pPr>
      <a:lvl2pPr marL="514337" marR="0" indent="-171446" algn="l" defTabSz="685783" rtl="0" eaLnBrk="1" fontAlgn="auto" latinLnBrk="0" hangingPunct="1">
        <a:lnSpc>
          <a:spcPct val="90000"/>
        </a:lnSpc>
        <a:spcBef>
          <a:spcPts val="375"/>
        </a:spcBef>
        <a:spcAft>
          <a:spcPts val="0"/>
        </a:spcAft>
        <a:buClrTx/>
        <a:buSzTx/>
        <a:buFontTx/>
        <a:buBlip>
          <a:blip r:embed="rId27"/>
        </a:buBlip>
        <a:tabLst>
          <a:tab pos="180975" algn="l"/>
        </a:tabLst>
        <a:defRPr lang="en-US" sz="1800" kern="1200" smtClean="0">
          <a:solidFill>
            <a:schemeClr val="tx1">
              <a:lumMod val="75000"/>
              <a:lumOff val="25000"/>
            </a:schemeClr>
          </a:solidFill>
          <a:latin typeface="+mn-lt"/>
          <a:ea typeface="+mn-ea"/>
          <a:cs typeface="+mn-cs"/>
        </a:defRPr>
      </a:lvl2pPr>
      <a:lvl3pPr marL="857228" marR="0" indent="-171446" algn="l" defTabSz="685783" rtl="0" eaLnBrk="1" fontAlgn="auto" latinLnBrk="0" hangingPunct="1">
        <a:lnSpc>
          <a:spcPct val="90000"/>
        </a:lnSpc>
        <a:spcBef>
          <a:spcPts val="375"/>
        </a:spcBef>
        <a:spcAft>
          <a:spcPts val="0"/>
        </a:spcAft>
        <a:buClrTx/>
        <a:buSzTx/>
        <a:buFontTx/>
        <a:buBlip>
          <a:blip r:embed="rId27"/>
        </a:buBlip>
        <a:tabLst>
          <a:tab pos="180975" algn="l"/>
        </a:tabLst>
        <a:defRPr lang="en-US" sz="1500" kern="1200" smtClean="0">
          <a:solidFill>
            <a:schemeClr val="tx1">
              <a:lumMod val="75000"/>
              <a:lumOff val="25000"/>
            </a:schemeClr>
          </a:solidFill>
          <a:latin typeface="+mn-lt"/>
          <a:ea typeface="+mn-ea"/>
          <a:cs typeface="+mn-cs"/>
        </a:defRPr>
      </a:lvl3pPr>
      <a:lvl4pPr marL="1200120" marR="0" indent="-171446" algn="l" defTabSz="685783" rtl="0" eaLnBrk="1" fontAlgn="auto" latinLnBrk="0" hangingPunct="1">
        <a:lnSpc>
          <a:spcPct val="90000"/>
        </a:lnSpc>
        <a:spcBef>
          <a:spcPts val="375"/>
        </a:spcBef>
        <a:spcAft>
          <a:spcPts val="0"/>
        </a:spcAft>
        <a:buClrTx/>
        <a:buSzTx/>
        <a:buFontTx/>
        <a:buBlip>
          <a:blip r:embed="rId27"/>
        </a:buBlip>
        <a:tabLst>
          <a:tab pos="180975" algn="l"/>
        </a:tabLst>
        <a:defRPr lang="en-US" sz="1400" kern="1200" smtClean="0">
          <a:solidFill>
            <a:schemeClr val="tx1">
              <a:lumMod val="75000"/>
              <a:lumOff val="25000"/>
            </a:schemeClr>
          </a:solidFill>
          <a:latin typeface="+mn-lt"/>
          <a:ea typeface="+mn-ea"/>
          <a:cs typeface="+mn-cs"/>
        </a:defRPr>
      </a:lvl4pPr>
      <a:lvl5pPr marL="1543012" marR="0" indent="-171446" algn="l" defTabSz="685783" rtl="0" eaLnBrk="1" fontAlgn="auto" latinLnBrk="0" hangingPunct="1">
        <a:lnSpc>
          <a:spcPct val="90000"/>
        </a:lnSpc>
        <a:spcBef>
          <a:spcPts val="375"/>
        </a:spcBef>
        <a:spcAft>
          <a:spcPts val="0"/>
        </a:spcAft>
        <a:buClrTx/>
        <a:buSzTx/>
        <a:buFontTx/>
        <a:buBlip>
          <a:blip r:embed="rId27"/>
        </a:buBlip>
        <a:tabLst>
          <a:tab pos="180975" algn="l"/>
        </a:tabLst>
        <a:defRPr lang="en-US" sz="1400" kern="1200">
          <a:solidFill>
            <a:schemeClr val="tx1">
              <a:lumMod val="75000"/>
              <a:lumOff val="25000"/>
            </a:schemeClr>
          </a:solidFill>
          <a:latin typeface="+mn-lt"/>
          <a:ea typeface="+mn-ea"/>
          <a:cs typeface="+mn-cs"/>
        </a:defRPr>
      </a:lvl5pPr>
      <a:lvl6pPr marL="1885903" indent="-171446" algn="l" defTabSz="685783" rtl="0" eaLnBrk="1" latinLnBrk="0" hangingPunct="1">
        <a:lnSpc>
          <a:spcPct val="90000"/>
        </a:lnSpc>
        <a:spcBef>
          <a:spcPts val="375"/>
        </a:spcBef>
        <a:buFont typeface="Arial"/>
        <a:buChar char="•"/>
        <a:defRPr sz="140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a:buChar char="•"/>
        <a:defRPr sz="140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a:buChar char="•"/>
        <a:defRPr sz="140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a:buChar char="•"/>
        <a:defRPr sz="1400" kern="1200">
          <a:solidFill>
            <a:schemeClr val="tx1"/>
          </a:solidFill>
          <a:latin typeface="+mn-lt"/>
          <a:ea typeface="+mn-ea"/>
          <a:cs typeface="+mn-cs"/>
        </a:defRPr>
      </a:lvl9pPr>
    </p:bodyStyle>
    <p:otherStyle>
      <a:defPPr>
        <a:defRPr lang="en-US"/>
      </a:defPPr>
      <a:lvl1pPr marL="0" algn="l" defTabSz="685783" rtl="0" eaLnBrk="1" latinLnBrk="0" hangingPunct="1">
        <a:defRPr sz="1400" kern="1200">
          <a:solidFill>
            <a:schemeClr val="tx1"/>
          </a:solidFill>
          <a:latin typeface="+mn-lt"/>
          <a:ea typeface="+mn-ea"/>
          <a:cs typeface="+mn-cs"/>
        </a:defRPr>
      </a:lvl1pPr>
      <a:lvl2pPr marL="342892" algn="l" defTabSz="685783" rtl="0" eaLnBrk="1" latinLnBrk="0" hangingPunct="1">
        <a:defRPr sz="1400" kern="1200">
          <a:solidFill>
            <a:schemeClr val="tx1"/>
          </a:solidFill>
          <a:latin typeface="+mn-lt"/>
          <a:ea typeface="+mn-ea"/>
          <a:cs typeface="+mn-cs"/>
        </a:defRPr>
      </a:lvl2pPr>
      <a:lvl3pPr marL="685783" algn="l" defTabSz="685783" rtl="0" eaLnBrk="1" latinLnBrk="0" hangingPunct="1">
        <a:defRPr sz="1400" kern="1200">
          <a:solidFill>
            <a:schemeClr val="tx1"/>
          </a:solidFill>
          <a:latin typeface="+mn-lt"/>
          <a:ea typeface="+mn-ea"/>
          <a:cs typeface="+mn-cs"/>
        </a:defRPr>
      </a:lvl3pPr>
      <a:lvl4pPr marL="1028675" algn="l" defTabSz="685783" rtl="0" eaLnBrk="1" latinLnBrk="0" hangingPunct="1">
        <a:defRPr sz="1400" kern="1200">
          <a:solidFill>
            <a:schemeClr val="tx1"/>
          </a:solidFill>
          <a:latin typeface="+mn-lt"/>
          <a:ea typeface="+mn-ea"/>
          <a:cs typeface="+mn-cs"/>
        </a:defRPr>
      </a:lvl4pPr>
      <a:lvl5pPr marL="1371566" algn="l" defTabSz="685783" rtl="0" eaLnBrk="1" latinLnBrk="0" hangingPunct="1">
        <a:defRPr sz="1400" kern="1200">
          <a:solidFill>
            <a:schemeClr val="tx1"/>
          </a:solidFill>
          <a:latin typeface="+mn-lt"/>
          <a:ea typeface="+mn-ea"/>
          <a:cs typeface="+mn-cs"/>
        </a:defRPr>
      </a:lvl5pPr>
      <a:lvl6pPr marL="1714457" algn="l" defTabSz="685783" rtl="0" eaLnBrk="1" latinLnBrk="0" hangingPunct="1">
        <a:defRPr sz="1400" kern="1200">
          <a:solidFill>
            <a:schemeClr val="tx1"/>
          </a:solidFill>
          <a:latin typeface="+mn-lt"/>
          <a:ea typeface="+mn-ea"/>
          <a:cs typeface="+mn-cs"/>
        </a:defRPr>
      </a:lvl6pPr>
      <a:lvl7pPr marL="2057348" algn="l" defTabSz="685783" rtl="0" eaLnBrk="1" latinLnBrk="0" hangingPunct="1">
        <a:defRPr sz="1400" kern="1200">
          <a:solidFill>
            <a:schemeClr val="tx1"/>
          </a:solidFill>
          <a:latin typeface="+mn-lt"/>
          <a:ea typeface="+mn-ea"/>
          <a:cs typeface="+mn-cs"/>
        </a:defRPr>
      </a:lvl7pPr>
      <a:lvl8pPr marL="2400240" algn="l" defTabSz="685783" rtl="0" eaLnBrk="1" latinLnBrk="0" hangingPunct="1">
        <a:defRPr sz="1400" kern="1200">
          <a:solidFill>
            <a:schemeClr val="tx1"/>
          </a:solidFill>
          <a:latin typeface="+mn-lt"/>
          <a:ea typeface="+mn-ea"/>
          <a:cs typeface="+mn-cs"/>
        </a:defRPr>
      </a:lvl8pPr>
      <a:lvl9pPr marL="2743132" algn="l" defTabSz="685783" rtl="0" eaLnBrk="1" latinLnBrk="0" hangingPunct="1">
        <a:defRPr sz="1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18C4B4-3AD0-4158-BAFE-DD080906B459}"/>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C89CA0-4C7F-4923-862D-C0F8730012CC}"/>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6EE0F0-1F5D-4C27-A6EF-D8346022197D}"/>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3C055545-FFB4-40C5-9F43-39BCE15CA1E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DCE520A-276D-4F9E-8C8C-4C6197D49D96}"/>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253BEEB4-96A6-4ADF-88CB-53B395CA1EAA}" type="slidenum">
              <a:rPr lang="en-US" smtClean="0"/>
              <a:t>‹#›</a:t>
            </a:fld>
            <a:endParaRPr lang="en-US"/>
          </a:p>
        </p:txBody>
      </p:sp>
    </p:spTree>
    <p:extLst>
      <p:ext uri="{BB962C8B-B14F-4D97-AF65-F5344CB8AC3E}">
        <p14:creationId xmlns:p14="http://schemas.microsoft.com/office/powerpoint/2010/main" val="413543617"/>
      </p:ext>
    </p:extLst>
  </p:cSld>
  <p:clrMap bg1="lt1" tx1="dk1" bg2="lt2" tx2="dk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 id="2147483850" r:id="rId12"/>
    <p:sldLayoutId id="2147483851" r:id="rId13"/>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20263F9F-A77B-48C7-9F1D-FACB3193AB1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01601"/>
            <a:ext cx="9144000" cy="5143500"/>
          </a:xfrm>
        </p:spPr>
      </p:pic>
    </p:spTree>
    <p:extLst>
      <p:ext uri="{BB962C8B-B14F-4D97-AF65-F5344CB8AC3E}">
        <p14:creationId xmlns:p14="http://schemas.microsoft.com/office/powerpoint/2010/main" val="60487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76F15-97BB-41B1-9382-7732AA55EA88}"/>
              </a:ext>
            </a:extLst>
          </p:cNvPr>
          <p:cNvSpPr>
            <a:spLocks noGrp="1"/>
          </p:cNvSpPr>
          <p:nvPr>
            <p:ph type="title"/>
          </p:nvPr>
        </p:nvSpPr>
        <p:spPr/>
        <p:txBody>
          <a:bodyPr/>
          <a:lstStyle/>
          <a:p>
            <a:r>
              <a:rPr lang="en-US" b="1" dirty="0">
                <a:latin typeface="Arial Black" panose="020B0A04020102020204" pitchFamily="34" charset="0"/>
              </a:rPr>
              <a:t>                    </a:t>
            </a:r>
            <a:r>
              <a:rPr lang="en-US" sz="2800" b="1" dirty="0">
                <a:latin typeface="+mn-lt"/>
              </a:rPr>
              <a:t>Login page</a:t>
            </a:r>
            <a:endParaRPr lang="en-IN" b="1" dirty="0">
              <a:latin typeface="Arial Black" panose="020B0A04020102020204" pitchFamily="34" charset="0"/>
            </a:endParaRPr>
          </a:p>
        </p:txBody>
      </p:sp>
      <p:sp>
        <p:nvSpPr>
          <p:cNvPr id="4" name="Slide Number Placeholder 3">
            <a:extLst>
              <a:ext uri="{FF2B5EF4-FFF2-40B4-BE49-F238E27FC236}">
                <a16:creationId xmlns:a16="http://schemas.microsoft.com/office/drawing/2014/main" id="{1E9D44C6-E3D6-417C-809E-8D688B4404E1}"/>
              </a:ext>
            </a:extLst>
          </p:cNvPr>
          <p:cNvSpPr>
            <a:spLocks noGrp="1"/>
          </p:cNvSpPr>
          <p:nvPr>
            <p:ph type="sldNum" sz="quarter" idx="12"/>
          </p:nvPr>
        </p:nvSpPr>
        <p:spPr/>
        <p:txBody>
          <a:bodyPr/>
          <a:lstStyle/>
          <a:p>
            <a:fld id="{253BEEB4-96A6-4ADF-88CB-53B395CA1EAA}" type="slidenum">
              <a:rPr lang="en-US" smtClean="0"/>
              <a:t>10</a:t>
            </a:fld>
            <a:endParaRPr lang="en-US"/>
          </a:p>
        </p:txBody>
      </p:sp>
      <p:pic>
        <p:nvPicPr>
          <p:cNvPr id="11" name="Content Placeholder 10">
            <a:extLst>
              <a:ext uri="{FF2B5EF4-FFF2-40B4-BE49-F238E27FC236}">
                <a16:creationId xmlns:a16="http://schemas.microsoft.com/office/drawing/2014/main" id="{1B7D3968-8D97-4818-9ECA-019A8B666B8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63430" y="1158241"/>
            <a:ext cx="6817140" cy="2596528"/>
          </a:xfrm>
        </p:spPr>
      </p:pic>
    </p:spTree>
    <p:extLst>
      <p:ext uri="{BB962C8B-B14F-4D97-AF65-F5344CB8AC3E}">
        <p14:creationId xmlns:p14="http://schemas.microsoft.com/office/powerpoint/2010/main" val="3675565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BD4B3-2699-44C4-92CF-CFDCBF30413A}"/>
              </a:ext>
            </a:extLst>
          </p:cNvPr>
          <p:cNvSpPr>
            <a:spLocks noGrp="1"/>
          </p:cNvSpPr>
          <p:nvPr>
            <p:ph type="title"/>
          </p:nvPr>
        </p:nvSpPr>
        <p:spPr/>
        <p:txBody>
          <a:bodyPr>
            <a:normAutofit/>
          </a:bodyPr>
          <a:lstStyle/>
          <a:p>
            <a:r>
              <a:rPr lang="en-US" sz="2800" b="1" dirty="0"/>
              <a:t>                                 </a:t>
            </a:r>
            <a:r>
              <a:rPr lang="en-US" sz="2800" b="1" u="sng" dirty="0">
                <a:latin typeface="+mn-lt"/>
              </a:rPr>
              <a:t>Final output</a:t>
            </a:r>
            <a:endParaRPr lang="en-IN" sz="2800" b="1" u="sng" dirty="0">
              <a:latin typeface="+mn-lt"/>
            </a:endParaRPr>
          </a:p>
        </p:txBody>
      </p:sp>
      <p:sp>
        <p:nvSpPr>
          <p:cNvPr id="4" name="Slide Number Placeholder 3">
            <a:extLst>
              <a:ext uri="{FF2B5EF4-FFF2-40B4-BE49-F238E27FC236}">
                <a16:creationId xmlns:a16="http://schemas.microsoft.com/office/drawing/2014/main" id="{43059E1E-BAB5-4915-B4B4-1C7DF48208C6}"/>
              </a:ext>
            </a:extLst>
          </p:cNvPr>
          <p:cNvSpPr>
            <a:spLocks noGrp="1"/>
          </p:cNvSpPr>
          <p:nvPr>
            <p:ph type="sldNum" sz="quarter" idx="12"/>
          </p:nvPr>
        </p:nvSpPr>
        <p:spPr/>
        <p:txBody>
          <a:bodyPr/>
          <a:lstStyle/>
          <a:p>
            <a:fld id="{253BEEB4-96A6-4ADF-88CB-53B395CA1EAA}" type="slidenum">
              <a:rPr lang="en-US" smtClean="0"/>
              <a:t>11</a:t>
            </a:fld>
            <a:endParaRPr lang="en-US"/>
          </a:p>
        </p:txBody>
      </p:sp>
      <p:pic>
        <p:nvPicPr>
          <p:cNvPr id="10" name="Content Placeholder 9">
            <a:extLst>
              <a:ext uri="{FF2B5EF4-FFF2-40B4-BE49-F238E27FC236}">
                <a16:creationId xmlns:a16="http://schemas.microsoft.com/office/drawing/2014/main" id="{4F5325E9-2CE7-4FFE-A6CA-7319CDC334C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bwMode="auto">
          <a:xfrm>
            <a:off x="628650" y="996632"/>
            <a:ext cx="7639606" cy="35144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6480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E0D25-B04B-4D44-835D-D7992E44AD1E}"/>
              </a:ext>
            </a:extLst>
          </p:cNvPr>
          <p:cNvSpPr>
            <a:spLocks noGrp="1"/>
          </p:cNvSpPr>
          <p:nvPr>
            <p:ph type="title"/>
          </p:nvPr>
        </p:nvSpPr>
        <p:spPr>
          <a:xfrm>
            <a:off x="304800" y="0"/>
            <a:ext cx="8534400" cy="609600"/>
          </a:xfrm>
        </p:spPr>
        <p:txBody>
          <a:bodyPr>
            <a:normAutofit/>
          </a:bodyPr>
          <a:lstStyle/>
          <a:p>
            <a:r>
              <a:rPr lang="en-US" dirty="0"/>
              <a:t>                                        </a:t>
            </a:r>
            <a:r>
              <a:rPr lang="en-US" sz="2800" b="1" u="sng" dirty="0"/>
              <a:t>Working video</a:t>
            </a:r>
            <a:endParaRPr lang="en-IN" sz="2800" b="1" u="sng" dirty="0"/>
          </a:p>
        </p:txBody>
      </p:sp>
      <p:pic>
        <p:nvPicPr>
          <p:cNvPr id="6" name="Video-SD">
            <a:hlinkClick r:id="" action="ppaction://media"/>
            <a:extLst>
              <a:ext uri="{FF2B5EF4-FFF2-40B4-BE49-F238E27FC236}">
                <a16:creationId xmlns:a16="http://schemas.microsoft.com/office/drawing/2014/main" id="{F968F8D9-15AB-44C4-B088-DDB5E10AE1D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54113" y="754381"/>
            <a:ext cx="6835775" cy="4103370"/>
          </a:xfrm>
        </p:spPr>
      </p:pic>
    </p:spTree>
    <p:extLst>
      <p:ext uri="{BB962C8B-B14F-4D97-AF65-F5344CB8AC3E}">
        <p14:creationId xmlns:p14="http://schemas.microsoft.com/office/powerpoint/2010/main" val="2507292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41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84D2C-629D-4D61-9C75-62526965FDC5}"/>
              </a:ext>
            </a:extLst>
          </p:cNvPr>
          <p:cNvSpPr>
            <a:spLocks noGrp="1"/>
          </p:cNvSpPr>
          <p:nvPr>
            <p:ph type="title"/>
          </p:nvPr>
        </p:nvSpPr>
        <p:spPr/>
        <p:txBody>
          <a:bodyPr/>
          <a:lstStyle/>
          <a:p>
            <a:r>
              <a:rPr lang="en-US" dirty="0"/>
              <a:t>                                              </a:t>
            </a:r>
            <a:r>
              <a:rPr lang="en-US" sz="2800" u="sng" dirty="0"/>
              <a:t>Summary</a:t>
            </a:r>
            <a:endParaRPr lang="en-IN" sz="2800" u="sng" dirty="0"/>
          </a:p>
        </p:txBody>
      </p:sp>
      <p:sp>
        <p:nvSpPr>
          <p:cNvPr id="4" name="Content Placeholder 3">
            <a:extLst>
              <a:ext uri="{FF2B5EF4-FFF2-40B4-BE49-F238E27FC236}">
                <a16:creationId xmlns:a16="http://schemas.microsoft.com/office/drawing/2014/main" id="{F5FE1547-8C1B-48F2-9902-4C9FBA5C4B50}"/>
              </a:ext>
            </a:extLst>
          </p:cNvPr>
          <p:cNvSpPr>
            <a:spLocks noGrp="1"/>
          </p:cNvSpPr>
          <p:nvPr>
            <p:ph idx="1"/>
          </p:nvPr>
        </p:nvSpPr>
        <p:spPr/>
        <p:txBody>
          <a:bodyPr/>
          <a:lstStyle/>
          <a:p>
            <a:r>
              <a:rPr lang="en-US" sz="1800" dirty="0">
                <a:effectLst/>
                <a:latin typeface="Calibri" panose="020F0502020204030204" pitchFamily="34" charset="0"/>
                <a:ea typeface="Times New Roman" panose="02020603050405020304" pitchFamily="18" charset="0"/>
                <a:cs typeface="Times New Roman" panose="02020603050405020304" pitchFamily="18" charset="0"/>
              </a:rPr>
              <a:t>After combining everyone’s work we are able to develop </a:t>
            </a:r>
            <a:r>
              <a:rPr lang="en-US" sz="1800" i="1" dirty="0">
                <a:effectLst/>
                <a:latin typeface="Calibri" panose="020F0502020204030204" pitchFamily="34" charset="0"/>
                <a:ea typeface="Times New Roman" panose="02020603050405020304" pitchFamily="18" charset="0"/>
                <a:cs typeface="Times New Roman" panose="02020603050405020304" pitchFamily="18" charset="0"/>
              </a:rPr>
              <a:t>supermarket management system</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This </a:t>
            </a:r>
            <a:r>
              <a:rPr lang="en-US" sz="1800" dirty="0">
                <a:solidFill>
                  <a:srgbClr val="24292E"/>
                </a:solidFill>
                <a:effectLst/>
                <a:latin typeface="Calibri" panose="020F0502020204030204" pitchFamily="34" charset="0"/>
                <a:ea typeface="Times New Roman" panose="02020603050405020304" pitchFamily="18" charset="0"/>
                <a:cs typeface="Segoe UI" panose="020B0502040204020203" pitchFamily="34" charset="0"/>
              </a:rPr>
              <a:t>helps shopkeeper to keep track of products, organize efficiently and supervise effectively. Hence he/she can give better service to the customer. It provides multiple options to the shopkeeper such as add new product, view all products or specific product, modify any product, delete any product. Based on these details customer/shopkeeper can find product details accurately.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r>
              <a:rPr lang="en-IN" b="1" dirty="0"/>
              <a:t>Challenges faced</a:t>
            </a:r>
          </a:p>
          <a:p>
            <a:pPr marL="342900" lvl="0" indent="-342900">
              <a:lnSpc>
                <a:spcPct val="107000"/>
              </a:lnSpc>
              <a:buFont typeface="Symbol" panose="05050102010706020507" pitchFamily="18" charset="2"/>
              <a:buChar char=""/>
            </a:pPr>
            <a:r>
              <a:rPr lang="en-US" sz="1800" dirty="0">
                <a:effectLst/>
                <a:latin typeface="Calibri" panose="020F0502020204030204" pitchFamily="34" charset="0"/>
                <a:ea typeface="Times New Roman" panose="02020603050405020304" pitchFamily="18" charset="0"/>
                <a:cs typeface="Calibri" panose="020F0502020204030204" pitchFamily="34" charset="0"/>
              </a:rPr>
              <a:t>Had problem in saving the information in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dat</a:t>
            </a:r>
            <a:r>
              <a:rPr lang="en-US" sz="1800" dirty="0">
                <a:effectLst/>
                <a:latin typeface="Calibri" panose="020F0502020204030204" pitchFamily="34" charset="0"/>
                <a:ea typeface="Times New Roman" panose="02020603050405020304" pitchFamily="18" charset="0"/>
                <a:cs typeface="Calibri" panose="020F0502020204030204" pitchFamily="34" charset="0"/>
              </a:rPr>
              <a:t> and .txt file format. Used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reinterpret_cast</a:t>
            </a:r>
            <a:r>
              <a:rPr lang="en-US" sz="1800" dirty="0">
                <a:effectLst/>
                <a:latin typeface="Calibri" panose="020F0502020204030204" pitchFamily="34" charset="0"/>
                <a:ea typeface="Times New Roman" panose="02020603050405020304" pitchFamily="18" charset="0"/>
                <a:cs typeface="Calibri" panose="020F0502020204030204" pitchFamily="34" charset="0"/>
              </a:rPr>
              <a:t> to solve the issue.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1800" dirty="0">
                <a:effectLst/>
                <a:latin typeface="Calibri" panose="020F0502020204030204" pitchFamily="34" charset="0"/>
                <a:ea typeface="Times New Roman" panose="02020603050405020304" pitchFamily="18" charset="0"/>
                <a:cs typeface="Calibri" panose="020F0502020204030204" pitchFamily="34" charset="0"/>
              </a:rPr>
              <a:t>Dealing with the billing for each user. Used inheritance from both product and user to resolve.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b="1" dirty="0"/>
          </a:p>
        </p:txBody>
      </p:sp>
    </p:spTree>
    <p:extLst>
      <p:ext uri="{BB962C8B-B14F-4D97-AF65-F5344CB8AC3E}">
        <p14:creationId xmlns:p14="http://schemas.microsoft.com/office/powerpoint/2010/main" val="2995054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13693" r="13693"/>
          <a:stretch>
            <a:fillRect/>
          </a:stretch>
        </p:blipFill>
        <p:spPr>
          <a:xfrm>
            <a:off x="4379513" y="-1"/>
            <a:ext cx="4764488" cy="4917591"/>
          </a:xfrm>
        </p:spPr>
      </p:pic>
      <p:sp>
        <p:nvSpPr>
          <p:cNvPr id="9" name="TextBox 8"/>
          <p:cNvSpPr txBox="1"/>
          <p:nvPr/>
        </p:nvSpPr>
        <p:spPr>
          <a:xfrm>
            <a:off x="1460500" y="1498600"/>
            <a:ext cx="2663230" cy="707886"/>
          </a:xfrm>
          <a:prstGeom prst="rect">
            <a:avLst/>
          </a:prstGeom>
          <a:noFill/>
        </p:spPr>
        <p:txBody>
          <a:bodyPr wrap="none" rtlCol="0">
            <a:spAutoFit/>
          </a:bodyPr>
          <a:lstStyle/>
          <a:p>
            <a:r>
              <a:rPr lang="en-IN" sz="4000" b="1">
                <a:solidFill>
                  <a:schemeClr val="bg2"/>
                </a:solidFill>
              </a:rPr>
              <a:t>Thank </a:t>
            </a:r>
            <a:r>
              <a:rPr lang="en-IN" sz="4000" b="1">
                <a:solidFill>
                  <a:srgbClr val="FFC000"/>
                </a:solidFill>
              </a:rPr>
              <a:t>You</a:t>
            </a:r>
            <a:r>
              <a:rPr lang="en-IN" sz="4000" b="1">
                <a:solidFill>
                  <a:schemeClr val="bg2"/>
                </a:solidFill>
              </a:rPr>
              <a:t> !</a:t>
            </a:r>
          </a:p>
        </p:txBody>
      </p:sp>
      <p:pic>
        <p:nvPicPr>
          <p:cNvPr id="4" name="Picture 3">
            <a:hlinkClick r:id="" action="ppaction://noaction"/>
            <a:extLst>
              <a:ext uri="{FF2B5EF4-FFF2-40B4-BE49-F238E27FC236}">
                <a16:creationId xmlns:a16="http://schemas.microsoft.com/office/drawing/2014/main" id="{E64500E8-6DE5-420E-A176-916B47731F30}"/>
              </a:ext>
            </a:extLst>
          </p:cNvPr>
          <p:cNvPicPr>
            <a:picLocks noChangeAspect="1"/>
          </p:cNvPicPr>
          <p:nvPr/>
        </p:nvPicPr>
        <p:blipFill rotWithShape="1">
          <a:blip r:embed="rId3"/>
          <a:srcRect l="50706" t="14152" r="28593" b="50055"/>
          <a:stretch/>
        </p:blipFill>
        <p:spPr>
          <a:xfrm>
            <a:off x="8387294" y="4208385"/>
            <a:ext cx="540454" cy="525393"/>
          </a:xfrm>
          <a:prstGeom prst="ellipse">
            <a:avLst/>
          </a:prstGeom>
          <a:ln w="63500" cap="rnd">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extLst>
      <p:ext uri="{BB962C8B-B14F-4D97-AF65-F5344CB8AC3E}">
        <p14:creationId xmlns:p14="http://schemas.microsoft.com/office/powerpoint/2010/main" val="1824373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FFD79-248D-4917-BA6F-E4F43C0A2F25}"/>
              </a:ext>
            </a:extLst>
          </p:cNvPr>
          <p:cNvSpPr>
            <a:spLocks noGrp="1"/>
          </p:cNvSpPr>
          <p:nvPr>
            <p:ph type="title"/>
          </p:nvPr>
        </p:nvSpPr>
        <p:spPr/>
        <p:txBody>
          <a:bodyPr>
            <a:normAutofit/>
          </a:bodyPr>
          <a:lstStyle/>
          <a:p>
            <a:r>
              <a:rPr lang="en-US" sz="1800" b="1" dirty="0">
                <a:effectLst/>
                <a:latin typeface="Calibri" panose="020F0502020204030204" pitchFamily="34" charset="0"/>
                <a:ea typeface="Times New Roman" panose="02020603050405020304" pitchFamily="18" charset="0"/>
                <a:cs typeface="Calibri" panose="020F0502020204030204" pitchFamily="34" charset="0"/>
              </a:rPr>
              <a:t>Project Highlights</a:t>
            </a:r>
            <a:endParaRPr lang="en-US" dirty="0"/>
          </a:p>
        </p:txBody>
      </p:sp>
      <p:sp>
        <p:nvSpPr>
          <p:cNvPr id="3" name="Content Placeholder 2">
            <a:extLst>
              <a:ext uri="{FF2B5EF4-FFF2-40B4-BE49-F238E27FC236}">
                <a16:creationId xmlns:a16="http://schemas.microsoft.com/office/drawing/2014/main" id="{225D7FC9-13C3-42ED-8095-0E178660B8F4}"/>
              </a:ext>
            </a:extLst>
          </p:cNvPr>
          <p:cNvSpPr>
            <a:spLocks noGrp="1"/>
          </p:cNvSpPr>
          <p:nvPr>
            <p:ph idx="1"/>
          </p:nvPr>
        </p:nvSpPr>
        <p:spPr>
          <a:xfrm>
            <a:off x="230369" y="1325880"/>
            <a:ext cx="7786580" cy="2141220"/>
          </a:xfrm>
        </p:spPr>
        <p:txBody>
          <a:bodyPr>
            <a:normAutofit/>
          </a:bodyPr>
          <a:lstStyle/>
          <a:p>
            <a:pPr marL="0" marR="0" indent="0" fontAlgn="base">
              <a:lnSpc>
                <a:spcPct val="120000"/>
              </a:lnSpc>
              <a:spcBef>
                <a:spcPts val="0"/>
              </a:spcBef>
              <a:spcAft>
                <a:spcPts val="0"/>
              </a:spcAft>
              <a:buNone/>
            </a:pPr>
            <a:r>
              <a:rPr lang="en-US" sz="1400" dirty="0">
                <a:latin typeface="Calibri" panose="020F0502020204030204" pitchFamily="34" charset="0"/>
                <a:cs typeface="Calibri" panose="020F0502020204030204" pitchFamily="34" charset="0"/>
              </a:rPr>
              <a:t>Project Name : Supermarket Management system</a:t>
            </a:r>
          </a:p>
          <a:p>
            <a:pPr marL="0" marR="0" indent="0" fontAlgn="base">
              <a:lnSpc>
                <a:spcPct val="120000"/>
              </a:lnSpc>
              <a:spcBef>
                <a:spcPts val="0"/>
              </a:spcBef>
              <a:spcAft>
                <a:spcPts val="0"/>
              </a:spcAft>
              <a:buNone/>
            </a:pPr>
            <a:r>
              <a:rPr lang="en-US" sz="1400" dirty="0">
                <a:effectLst/>
                <a:latin typeface="Calibri" panose="020F0502020204030204" pitchFamily="34" charset="0"/>
                <a:ea typeface="Times New Roman" panose="02020603050405020304" pitchFamily="18" charset="0"/>
                <a:cs typeface="Calibri" panose="020F0502020204030204" pitchFamily="34" charset="0"/>
              </a:rPr>
              <a:t>Team Size : 4</a:t>
            </a:r>
          </a:p>
          <a:p>
            <a:pPr marL="0" marR="0" indent="0" fontAlgn="base">
              <a:lnSpc>
                <a:spcPct val="120000"/>
              </a:lnSpc>
              <a:spcBef>
                <a:spcPts val="0"/>
              </a:spcBef>
              <a:spcAft>
                <a:spcPts val="0"/>
              </a:spcAft>
              <a:buNone/>
            </a:pPr>
            <a:r>
              <a:rPr lang="en-US" sz="1400" dirty="0">
                <a:effectLst/>
                <a:latin typeface="Calibri" panose="020F0502020204030204" pitchFamily="34" charset="0"/>
                <a:ea typeface="Times New Roman" panose="02020603050405020304" pitchFamily="18" charset="0"/>
                <a:cs typeface="Calibri" panose="020F0502020204030204" pitchFamily="34" charset="0"/>
              </a:rPr>
              <a:t>Team Members Details </a:t>
            </a:r>
            <a:endParaRPr lang="en-US" sz="1400" dirty="0">
              <a:latin typeface="Calibri" panose="020F0502020204030204" pitchFamily="34" charset="0"/>
              <a:ea typeface="Times New Roman" panose="02020603050405020304" pitchFamily="18" charset="0"/>
              <a:cs typeface="Calibri" panose="020F0502020204030204" pitchFamily="34" charset="0"/>
            </a:endParaRPr>
          </a:p>
          <a:p>
            <a:pPr marL="342900" marR="0" indent="-342900" fontAlgn="base">
              <a:lnSpc>
                <a:spcPct val="120000"/>
              </a:lnSpc>
              <a:spcBef>
                <a:spcPts val="0"/>
              </a:spcBef>
              <a:spcAft>
                <a:spcPts val="0"/>
              </a:spcAft>
              <a:buAutoNum type="arabicPeriod"/>
            </a:pPr>
            <a:r>
              <a:rPr lang="en-US" sz="1400" dirty="0" err="1">
                <a:effectLst/>
                <a:latin typeface="Calibri" panose="020F0502020204030204" pitchFamily="34" charset="0"/>
                <a:ea typeface="Times New Roman" panose="02020603050405020304" pitchFamily="18" charset="0"/>
                <a:cs typeface="Calibri" panose="020F0502020204030204" pitchFamily="34" charset="0"/>
              </a:rPr>
              <a:t>Arvindan</a:t>
            </a:r>
            <a:r>
              <a:rPr lang="en-US" sz="1400" dirty="0">
                <a:effectLst/>
                <a:latin typeface="Calibri" panose="020F0502020204030204" pitchFamily="34" charset="0"/>
                <a:ea typeface="Times New Roman" panose="02020603050405020304" pitchFamily="18" charset="0"/>
                <a:cs typeface="Calibri" panose="020F0502020204030204" pitchFamily="34" charset="0"/>
              </a:rPr>
              <a:t> P – </a:t>
            </a:r>
            <a:r>
              <a:rPr lang="en-IN" sz="1400" b="0" i="0" dirty="0">
                <a:solidFill>
                  <a:srgbClr val="24292E"/>
                </a:solidFill>
                <a:effectLst/>
                <a:latin typeface="-apple-system"/>
              </a:rPr>
              <a:t>99004440</a:t>
            </a:r>
          </a:p>
          <a:p>
            <a:pPr marL="342900" marR="0" indent="-342900" fontAlgn="base">
              <a:lnSpc>
                <a:spcPct val="120000"/>
              </a:lnSpc>
              <a:spcBef>
                <a:spcPts val="0"/>
              </a:spcBef>
              <a:spcAft>
                <a:spcPts val="0"/>
              </a:spcAft>
              <a:buAutoNum type="arabicPeriod"/>
            </a:pPr>
            <a:r>
              <a:rPr lang="en-IN" sz="1400" b="0" i="0" dirty="0" err="1">
                <a:solidFill>
                  <a:srgbClr val="24292E"/>
                </a:solidFill>
                <a:effectLst/>
                <a:latin typeface="-apple-system"/>
              </a:rPr>
              <a:t>Chinmayi</a:t>
            </a:r>
            <a:r>
              <a:rPr lang="en-IN" sz="1400" b="0" i="0" dirty="0">
                <a:solidFill>
                  <a:srgbClr val="24292E"/>
                </a:solidFill>
                <a:effectLst/>
                <a:latin typeface="-apple-system"/>
              </a:rPr>
              <a:t> B C</a:t>
            </a:r>
            <a:r>
              <a:rPr lang="en-IN" sz="1400" dirty="0">
                <a:solidFill>
                  <a:srgbClr val="24292E"/>
                </a:solidFill>
                <a:latin typeface="-apple-system"/>
              </a:rPr>
              <a:t> – </a:t>
            </a:r>
            <a:r>
              <a:rPr lang="en-IN" sz="1400" b="0" i="0" dirty="0">
                <a:solidFill>
                  <a:srgbClr val="24292E"/>
                </a:solidFill>
                <a:effectLst/>
                <a:latin typeface="-apple-system"/>
              </a:rPr>
              <a:t>99004441</a:t>
            </a:r>
            <a:endParaRPr lang="en-IN" sz="1400" dirty="0">
              <a:solidFill>
                <a:srgbClr val="24292E"/>
              </a:solidFill>
              <a:latin typeface="-apple-system"/>
            </a:endParaRPr>
          </a:p>
          <a:p>
            <a:pPr marL="342900" marR="0" indent="-342900" fontAlgn="base">
              <a:lnSpc>
                <a:spcPct val="120000"/>
              </a:lnSpc>
              <a:spcBef>
                <a:spcPts val="0"/>
              </a:spcBef>
              <a:spcAft>
                <a:spcPts val="0"/>
              </a:spcAft>
              <a:buAutoNum type="arabicPeriod"/>
            </a:pPr>
            <a:r>
              <a:rPr lang="en-IN" sz="1400" b="0" i="0" dirty="0">
                <a:solidFill>
                  <a:srgbClr val="24292E"/>
                </a:solidFill>
                <a:effectLst/>
                <a:latin typeface="-apple-system"/>
              </a:rPr>
              <a:t>G Sri Nishanth – 99004442</a:t>
            </a:r>
          </a:p>
          <a:p>
            <a:pPr marL="342900" marR="0" indent="-342900" fontAlgn="base">
              <a:lnSpc>
                <a:spcPct val="120000"/>
              </a:lnSpc>
              <a:spcBef>
                <a:spcPts val="0"/>
              </a:spcBef>
              <a:spcAft>
                <a:spcPts val="0"/>
              </a:spcAft>
              <a:buAutoNum type="arabicPeriod"/>
            </a:pPr>
            <a:r>
              <a:rPr lang="en-IN" sz="1400" b="0" i="0" dirty="0" err="1">
                <a:solidFill>
                  <a:srgbClr val="24292E"/>
                </a:solidFill>
                <a:effectLst/>
                <a:latin typeface="-apple-system"/>
              </a:rPr>
              <a:t>Shravya</a:t>
            </a:r>
            <a:r>
              <a:rPr lang="en-IN" sz="1400" b="0" i="0" dirty="0">
                <a:solidFill>
                  <a:srgbClr val="24292E"/>
                </a:solidFill>
                <a:effectLst/>
                <a:latin typeface="-apple-system"/>
              </a:rPr>
              <a:t> K N - 99004443</a:t>
            </a:r>
          </a:p>
          <a:p>
            <a:pPr marL="342900" marR="0" indent="-342900" fontAlgn="base">
              <a:lnSpc>
                <a:spcPct val="120000"/>
              </a:lnSpc>
              <a:spcBef>
                <a:spcPts val="0"/>
              </a:spcBef>
              <a:spcAft>
                <a:spcPts val="0"/>
              </a:spcAft>
              <a:buAutoNum type="arabicPeriod"/>
            </a:pPr>
            <a:endParaRPr lang="en-US" sz="1400" dirty="0">
              <a:effectLst/>
              <a:latin typeface="Calibri" panose="020F0502020204030204" pitchFamily="34" charset="0"/>
              <a:ea typeface="Times New Roman" panose="02020603050405020304" pitchFamily="18" charset="0"/>
              <a:cs typeface="Calibri" panose="020F0502020204030204" pitchFamily="34" charset="0"/>
            </a:endParaRPr>
          </a:p>
        </p:txBody>
      </p:sp>
    </p:spTree>
    <p:extLst>
      <p:ext uri="{BB962C8B-B14F-4D97-AF65-F5344CB8AC3E}">
        <p14:creationId xmlns:p14="http://schemas.microsoft.com/office/powerpoint/2010/main" val="20238095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1FF3E-3700-48BB-A3FC-618D4A473443}"/>
              </a:ext>
            </a:extLst>
          </p:cNvPr>
          <p:cNvSpPr>
            <a:spLocks noGrp="1"/>
          </p:cNvSpPr>
          <p:nvPr>
            <p:ph type="title"/>
          </p:nvPr>
        </p:nvSpPr>
        <p:spPr/>
        <p:txBody>
          <a:bodyPr>
            <a:normAutofit/>
          </a:bodyPr>
          <a:lstStyle/>
          <a:p>
            <a:r>
              <a:rPr lang="en-US" sz="2800" dirty="0"/>
              <a:t>            </a:t>
            </a:r>
            <a:r>
              <a:rPr lang="en-US" sz="2800" b="1" u="sng" dirty="0"/>
              <a:t>Supermarket management system</a:t>
            </a:r>
            <a:endParaRPr lang="en-IN" sz="2800" b="1" u="sng" dirty="0">
              <a:latin typeface="Arial Black" panose="020B0A04020102020204" pitchFamily="34" charset="0"/>
            </a:endParaRPr>
          </a:p>
        </p:txBody>
      </p:sp>
      <p:sp>
        <p:nvSpPr>
          <p:cNvPr id="3" name="Content Placeholder 2">
            <a:extLst>
              <a:ext uri="{FF2B5EF4-FFF2-40B4-BE49-F238E27FC236}">
                <a16:creationId xmlns:a16="http://schemas.microsoft.com/office/drawing/2014/main" id="{3D9C2B3E-3136-45ED-A869-EF12D1B6E972}"/>
              </a:ext>
            </a:extLst>
          </p:cNvPr>
          <p:cNvSpPr>
            <a:spLocks noGrp="1"/>
          </p:cNvSpPr>
          <p:nvPr>
            <p:ph idx="1"/>
          </p:nvPr>
        </p:nvSpPr>
        <p:spPr>
          <a:xfrm>
            <a:off x="1270000" y="1385887"/>
            <a:ext cx="6972300" cy="3263504"/>
          </a:xfrm>
        </p:spPr>
        <p:txBody>
          <a:bodyPr/>
          <a:lstStyle/>
          <a:p>
            <a:pPr indent="228600"/>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The objective of the “Supermarket Management System “is to produce the monitoring the supermarket.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228600"/>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 project Supermarket Management System is developed with the objective of making the system reliable, easier, fast, and more informative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228600"/>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 admin can create a product, display all the products, display all the price list, modify any product and can also delete any product.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228600"/>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 user can place the order of their interest with all the available products in the market.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228600"/>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 goal of this phase is to develop the internal logic of each of the modules identified during the system design.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US" sz="1800" dirty="0">
              <a:solidFill>
                <a:srgbClr val="222635"/>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659514E0-CFE6-4A3F-A953-67E8235E1DF9}"/>
              </a:ext>
            </a:extLst>
          </p:cNvPr>
          <p:cNvSpPr>
            <a:spLocks noGrp="1"/>
          </p:cNvSpPr>
          <p:nvPr>
            <p:ph type="sldNum" sz="quarter" idx="12"/>
          </p:nvPr>
        </p:nvSpPr>
        <p:spPr/>
        <p:txBody>
          <a:bodyPr/>
          <a:lstStyle/>
          <a:p>
            <a:fld id="{253BEEB4-96A6-4ADF-88CB-53B395CA1EAA}" type="slidenum">
              <a:rPr lang="en-US" smtClean="0"/>
              <a:t>3</a:t>
            </a:fld>
            <a:endParaRPr lang="en-US"/>
          </a:p>
        </p:txBody>
      </p:sp>
    </p:spTree>
    <p:extLst>
      <p:ext uri="{BB962C8B-B14F-4D97-AF65-F5344CB8AC3E}">
        <p14:creationId xmlns:p14="http://schemas.microsoft.com/office/powerpoint/2010/main" val="256139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15DF7-7EB1-4DB6-8DC1-B3F4034D3BB8}"/>
              </a:ext>
            </a:extLst>
          </p:cNvPr>
          <p:cNvSpPr>
            <a:spLocks noGrp="1"/>
          </p:cNvSpPr>
          <p:nvPr>
            <p:ph type="title"/>
          </p:nvPr>
        </p:nvSpPr>
        <p:spPr/>
        <p:txBody>
          <a:bodyPr>
            <a:normAutofit/>
          </a:bodyPr>
          <a:lstStyle/>
          <a:p>
            <a:r>
              <a:rPr lang="en-US" sz="2800" u="sng" dirty="0">
                <a:latin typeface="+mn-lt"/>
                <a:cs typeface="Times New Roman" panose="02020603050405020304" pitchFamily="18" charset="0"/>
              </a:rPr>
              <a:t>FEATURES</a:t>
            </a:r>
            <a:endParaRPr lang="en-IN" sz="2800" u="sng" dirty="0">
              <a:latin typeface="+mn-lt"/>
              <a:cs typeface="Times New Roman" panose="02020603050405020304" pitchFamily="18" charset="0"/>
            </a:endParaRPr>
          </a:p>
        </p:txBody>
      </p:sp>
      <p:sp>
        <p:nvSpPr>
          <p:cNvPr id="3" name="Content Placeholder 2">
            <a:extLst>
              <a:ext uri="{FF2B5EF4-FFF2-40B4-BE49-F238E27FC236}">
                <a16:creationId xmlns:a16="http://schemas.microsoft.com/office/drawing/2014/main" id="{CACD41E4-8399-42DD-9391-AF2B9E102D5F}"/>
              </a:ext>
            </a:extLst>
          </p:cNvPr>
          <p:cNvSpPr>
            <a:spLocks noGrp="1"/>
          </p:cNvSpPr>
          <p:nvPr>
            <p:ph idx="1"/>
          </p:nvPr>
        </p:nvSpPr>
        <p:spPr/>
        <p:txBody>
          <a:bodyPr/>
          <a:lstStyle/>
          <a:p>
            <a:pPr algn="l">
              <a:buFont typeface="+mj-lt"/>
              <a:buAutoNum type="arabicPeriod"/>
            </a:pPr>
            <a:r>
              <a:rPr lang="en-US" b="0" i="0" dirty="0">
                <a:solidFill>
                  <a:srgbClr val="24292E"/>
                </a:solidFill>
                <a:effectLst/>
              </a:rPr>
              <a:t>Easy to use</a:t>
            </a:r>
          </a:p>
          <a:p>
            <a:pPr algn="l">
              <a:buFont typeface="+mj-lt"/>
              <a:buAutoNum type="arabicPeriod"/>
            </a:pPr>
            <a:r>
              <a:rPr lang="en-US" b="0" i="0" dirty="0">
                <a:solidFill>
                  <a:srgbClr val="24292E"/>
                </a:solidFill>
                <a:effectLst/>
              </a:rPr>
              <a:t>The user </a:t>
            </a:r>
            <a:r>
              <a:rPr lang="en-US" sz="1800" b="0" i="0" dirty="0">
                <a:solidFill>
                  <a:srgbClr val="24292E"/>
                </a:solidFill>
                <a:effectLst/>
              </a:rPr>
              <a:t>is</a:t>
            </a:r>
            <a:r>
              <a:rPr lang="en-US" b="0" i="0" dirty="0">
                <a:solidFill>
                  <a:srgbClr val="24292E"/>
                </a:solidFill>
                <a:effectLst/>
              </a:rPr>
              <a:t> allowed to create a product ,Show a particular product Display all the products ,Display all the price list ,Modify any product and Delete any product.</a:t>
            </a:r>
          </a:p>
          <a:p>
            <a:pPr algn="l">
              <a:buFont typeface="+mj-lt"/>
              <a:buAutoNum type="arabicPeriod"/>
            </a:pPr>
            <a:r>
              <a:rPr lang="en-US" b="0" i="0" dirty="0">
                <a:solidFill>
                  <a:srgbClr val="24292E"/>
                </a:solidFill>
                <a:effectLst/>
              </a:rPr>
              <a:t>End-to-end encrypted</a:t>
            </a:r>
          </a:p>
          <a:p>
            <a:pPr algn="l">
              <a:buFont typeface="+mj-lt"/>
              <a:buAutoNum type="arabicPeriod"/>
            </a:pPr>
            <a:r>
              <a:rPr lang="en-US" b="0" i="0" dirty="0">
                <a:solidFill>
                  <a:srgbClr val="24292E"/>
                </a:solidFill>
                <a:effectLst/>
              </a:rPr>
              <a:t>Accessible from anywhere</a:t>
            </a:r>
          </a:p>
          <a:p>
            <a:pPr algn="l">
              <a:buFont typeface="+mj-lt"/>
              <a:buAutoNum type="arabicPeriod"/>
            </a:pPr>
            <a:r>
              <a:rPr lang="en-US" b="0" i="0" dirty="0">
                <a:solidFill>
                  <a:srgbClr val="24292E"/>
                </a:solidFill>
                <a:effectLst/>
              </a:rPr>
              <a:t>Reduces time taken</a:t>
            </a:r>
          </a:p>
          <a:p>
            <a:pPr marL="457200" indent="-457200">
              <a:buFont typeface="+mj-lt"/>
              <a:buAutoNum type="arabicParenR"/>
            </a:pPr>
            <a:endParaRPr lang="en-IN" dirty="0"/>
          </a:p>
        </p:txBody>
      </p:sp>
      <p:sp>
        <p:nvSpPr>
          <p:cNvPr id="4" name="Slide Number Placeholder 3">
            <a:extLst>
              <a:ext uri="{FF2B5EF4-FFF2-40B4-BE49-F238E27FC236}">
                <a16:creationId xmlns:a16="http://schemas.microsoft.com/office/drawing/2014/main" id="{A5BCB4E7-548D-4F95-9706-DC0BA76AC83E}"/>
              </a:ext>
            </a:extLst>
          </p:cNvPr>
          <p:cNvSpPr>
            <a:spLocks noGrp="1"/>
          </p:cNvSpPr>
          <p:nvPr>
            <p:ph type="sldNum" sz="quarter" idx="12"/>
          </p:nvPr>
        </p:nvSpPr>
        <p:spPr/>
        <p:txBody>
          <a:bodyPr/>
          <a:lstStyle/>
          <a:p>
            <a:fld id="{253BEEB4-96A6-4ADF-88CB-53B395CA1EAA}" type="slidenum">
              <a:rPr lang="en-US" smtClean="0"/>
              <a:t>4</a:t>
            </a:fld>
            <a:endParaRPr lang="en-US"/>
          </a:p>
        </p:txBody>
      </p:sp>
    </p:spTree>
    <p:extLst>
      <p:ext uri="{BB962C8B-B14F-4D97-AF65-F5344CB8AC3E}">
        <p14:creationId xmlns:p14="http://schemas.microsoft.com/office/powerpoint/2010/main" val="2230496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B21E4-D2C0-4EBF-81C1-D42D0904C858}"/>
              </a:ext>
            </a:extLst>
          </p:cNvPr>
          <p:cNvSpPr>
            <a:spLocks noGrp="1"/>
          </p:cNvSpPr>
          <p:nvPr>
            <p:ph type="title"/>
          </p:nvPr>
        </p:nvSpPr>
        <p:spPr>
          <a:xfrm>
            <a:off x="628650" y="0"/>
            <a:ext cx="7886700" cy="838200"/>
          </a:xfrm>
        </p:spPr>
        <p:txBody>
          <a:bodyPr>
            <a:normAutofit/>
          </a:bodyPr>
          <a:lstStyle/>
          <a:p>
            <a:r>
              <a:rPr lang="en-US" dirty="0"/>
              <a:t>        </a:t>
            </a:r>
            <a:r>
              <a:rPr lang="en-US" sz="3100" u="sng" dirty="0">
                <a:latin typeface="+mn-lt"/>
              </a:rPr>
              <a:t>High level use case behavioral diagram  </a:t>
            </a:r>
            <a:endParaRPr lang="en-IN" sz="3100" u="sng" dirty="0">
              <a:latin typeface="+mn-lt"/>
            </a:endParaRPr>
          </a:p>
        </p:txBody>
      </p:sp>
      <p:pic>
        <p:nvPicPr>
          <p:cNvPr id="5" name="Content Placeholder 4">
            <a:extLst>
              <a:ext uri="{FF2B5EF4-FFF2-40B4-BE49-F238E27FC236}">
                <a16:creationId xmlns:a16="http://schemas.microsoft.com/office/drawing/2014/main" id="{6D115EC2-0476-4D2E-87DD-531C2CEA3642}"/>
              </a:ext>
            </a:extLst>
          </p:cNvPr>
          <p:cNvPicPr>
            <a:picLocks noGrp="1" noChangeAspect="1"/>
          </p:cNvPicPr>
          <p:nvPr>
            <p:ph idx="1"/>
          </p:nvPr>
        </p:nvPicPr>
        <p:blipFill>
          <a:blip r:embed="rId2"/>
          <a:stretch>
            <a:fillRect/>
          </a:stretch>
        </p:blipFill>
        <p:spPr>
          <a:xfrm>
            <a:off x="1737360" y="503345"/>
            <a:ext cx="5433059" cy="4684026"/>
          </a:xfrm>
          <a:prstGeom prst="rect">
            <a:avLst/>
          </a:prstGeom>
        </p:spPr>
      </p:pic>
      <p:sp>
        <p:nvSpPr>
          <p:cNvPr id="4" name="Slide Number Placeholder 3">
            <a:extLst>
              <a:ext uri="{FF2B5EF4-FFF2-40B4-BE49-F238E27FC236}">
                <a16:creationId xmlns:a16="http://schemas.microsoft.com/office/drawing/2014/main" id="{F60C63E1-6001-4500-A7A1-F099E4BA9BCD}"/>
              </a:ext>
            </a:extLst>
          </p:cNvPr>
          <p:cNvSpPr>
            <a:spLocks noGrp="1"/>
          </p:cNvSpPr>
          <p:nvPr>
            <p:ph type="sldNum" sz="quarter" idx="12"/>
          </p:nvPr>
        </p:nvSpPr>
        <p:spPr/>
        <p:txBody>
          <a:bodyPr/>
          <a:lstStyle/>
          <a:p>
            <a:fld id="{253BEEB4-96A6-4ADF-88CB-53B395CA1EAA}" type="slidenum">
              <a:rPr lang="en-US" smtClean="0"/>
              <a:t>5</a:t>
            </a:fld>
            <a:endParaRPr lang="en-US"/>
          </a:p>
        </p:txBody>
      </p:sp>
    </p:spTree>
    <p:extLst>
      <p:ext uri="{BB962C8B-B14F-4D97-AF65-F5344CB8AC3E}">
        <p14:creationId xmlns:p14="http://schemas.microsoft.com/office/powerpoint/2010/main" val="2762409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18EEE-DB34-4958-85E6-56F6E5372F42}"/>
              </a:ext>
            </a:extLst>
          </p:cNvPr>
          <p:cNvSpPr>
            <a:spLocks noGrp="1"/>
          </p:cNvSpPr>
          <p:nvPr>
            <p:ph type="title"/>
          </p:nvPr>
        </p:nvSpPr>
        <p:spPr>
          <a:xfrm>
            <a:off x="628650" y="-129539"/>
            <a:ext cx="7886700" cy="853439"/>
          </a:xfrm>
        </p:spPr>
        <p:txBody>
          <a:bodyPr/>
          <a:lstStyle/>
          <a:p>
            <a:r>
              <a:rPr lang="en-US" b="1" dirty="0"/>
              <a:t>                       </a:t>
            </a:r>
            <a:r>
              <a:rPr lang="en-US" sz="2800" b="1" u="sng" dirty="0"/>
              <a:t>High level Test Plan</a:t>
            </a:r>
            <a:endParaRPr lang="en-IN" b="1" u="sng" dirty="0">
              <a:latin typeface="Arial Black" panose="020B0A04020102020204" pitchFamily="34" charset="0"/>
            </a:endParaRPr>
          </a:p>
        </p:txBody>
      </p:sp>
      <p:sp>
        <p:nvSpPr>
          <p:cNvPr id="4" name="Slide Number Placeholder 3">
            <a:extLst>
              <a:ext uri="{FF2B5EF4-FFF2-40B4-BE49-F238E27FC236}">
                <a16:creationId xmlns:a16="http://schemas.microsoft.com/office/drawing/2014/main" id="{7198FEAD-D3DD-4288-B8A3-2CC8812FD14D}"/>
              </a:ext>
            </a:extLst>
          </p:cNvPr>
          <p:cNvSpPr>
            <a:spLocks noGrp="1"/>
          </p:cNvSpPr>
          <p:nvPr>
            <p:ph type="sldNum" sz="quarter" idx="12"/>
          </p:nvPr>
        </p:nvSpPr>
        <p:spPr/>
        <p:txBody>
          <a:bodyPr/>
          <a:lstStyle/>
          <a:p>
            <a:fld id="{253BEEB4-96A6-4ADF-88CB-53B395CA1EAA}" type="slidenum">
              <a:rPr lang="en-US" smtClean="0"/>
              <a:t>6</a:t>
            </a:fld>
            <a:endParaRPr lang="en-US"/>
          </a:p>
        </p:txBody>
      </p:sp>
      <p:graphicFrame>
        <p:nvGraphicFramePr>
          <p:cNvPr id="7" name="Content Placeholder 6">
            <a:extLst>
              <a:ext uri="{FF2B5EF4-FFF2-40B4-BE49-F238E27FC236}">
                <a16:creationId xmlns:a16="http://schemas.microsoft.com/office/drawing/2014/main" id="{B6CAFDA2-BE73-4B2F-AFD8-177255977B11}"/>
              </a:ext>
            </a:extLst>
          </p:cNvPr>
          <p:cNvGraphicFramePr>
            <a:graphicFrameLocks noGrp="1"/>
          </p:cNvGraphicFramePr>
          <p:nvPr>
            <p:ph idx="1"/>
            <p:extLst>
              <p:ext uri="{D42A27DB-BD31-4B8C-83A1-F6EECF244321}">
                <p14:modId xmlns:p14="http://schemas.microsoft.com/office/powerpoint/2010/main" val="4102621330"/>
              </p:ext>
            </p:extLst>
          </p:nvPr>
        </p:nvGraphicFramePr>
        <p:xfrm>
          <a:off x="899161" y="777240"/>
          <a:ext cx="7170419" cy="3749038"/>
        </p:xfrm>
        <a:graphic>
          <a:graphicData uri="http://schemas.openxmlformats.org/drawingml/2006/table">
            <a:tbl>
              <a:tblPr firstRow="1" firstCol="1" bandRow="1">
                <a:tableStyleId>{5C22544A-7EE6-4342-B048-85BDC9FD1C3A}</a:tableStyleId>
              </a:tblPr>
              <a:tblGrid>
                <a:gridCol w="664533">
                  <a:extLst>
                    <a:ext uri="{9D8B030D-6E8A-4147-A177-3AD203B41FA5}">
                      <a16:colId xmlns:a16="http://schemas.microsoft.com/office/drawing/2014/main" val="2731547498"/>
                    </a:ext>
                  </a:extLst>
                </a:gridCol>
                <a:gridCol w="1811322">
                  <a:extLst>
                    <a:ext uri="{9D8B030D-6E8A-4147-A177-3AD203B41FA5}">
                      <a16:colId xmlns:a16="http://schemas.microsoft.com/office/drawing/2014/main" val="686984176"/>
                    </a:ext>
                  </a:extLst>
                </a:gridCol>
                <a:gridCol w="1334446">
                  <a:extLst>
                    <a:ext uri="{9D8B030D-6E8A-4147-A177-3AD203B41FA5}">
                      <a16:colId xmlns:a16="http://schemas.microsoft.com/office/drawing/2014/main" val="3177995333"/>
                    </a:ext>
                  </a:extLst>
                </a:gridCol>
                <a:gridCol w="1239609">
                  <a:extLst>
                    <a:ext uri="{9D8B030D-6E8A-4147-A177-3AD203B41FA5}">
                      <a16:colId xmlns:a16="http://schemas.microsoft.com/office/drawing/2014/main" val="1517487818"/>
                    </a:ext>
                  </a:extLst>
                </a:gridCol>
                <a:gridCol w="644355">
                  <a:extLst>
                    <a:ext uri="{9D8B030D-6E8A-4147-A177-3AD203B41FA5}">
                      <a16:colId xmlns:a16="http://schemas.microsoft.com/office/drawing/2014/main" val="1185662400"/>
                    </a:ext>
                  </a:extLst>
                </a:gridCol>
                <a:gridCol w="1476154">
                  <a:extLst>
                    <a:ext uri="{9D8B030D-6E8A-4147-A177-3AD203B41FA5}">
                      <a16:colId xmlns:a16="http://schemas.microsoft.com/office/drawing/2014/main" val="4276919843"/>
                    </a:ext>
                  </a:extLst>
                </a:gridCol>
              </a:tblGrid>
              <a:tr h="576775">
                <a:tc>
                  <a:txBody>
                    <a:bodyPr/>
                    <a:lstStyle/>
                    <a:p>
                      <a:pPr indent="228600"/>
                      <a:r>
                        <a:rPr lang="en-US" sz="1100">
                          <a:effectLst/>
                        </a:rPr>
                        <a:t>Test ID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 Description</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Exp I/P</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Exp O/P</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Status</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Type of Test</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232793856"/>
                  </a:ext>
                </a:extLst>
              </a:tr>
              <a:tr h="576775">
                <a:tc>
                  <a:txBody>
                    <a:bodyPr/>
                    <a:lstStyle/>
                    <a:p>
                      <a:pPr indent="228600"/>
                      <a:r>
                        <a:rPr lang="en-US" sz="1100">
                          <a:effectLst/>
                        </a:rPr>
                        <a:t>H_01</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Maintaining the User Login credentials in .txt file</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username and password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.txt file has all user data</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Passed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Requirement Based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125876542"/>
                  </a:ext>
                </a:extLst>
              </a:tr>
              <a:tr h="576775">
                <a:tc>
                  <a:txBody>
                    <a:bodyPr/>
                    <a:lstStyle/>
                    <a:p>
                      <a:pPr indent="228600"/>
                      <a:r>
                        <a:rPr lang="en-US" sz="1100">
                          <a:effectLst/>
                        </a:rPr>
                        <a:t>H_02</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Maintaining product details in .dat file</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product class input</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 .dat has all product details</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Passed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Requirement Based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051121535"/>
                  </a:ext>
                </a:extLst>
              </a:tr>
              <a:tr h="576775">
                <a:tc>
                  <a:txBody>
                    <a:bodyPr/>
                    <a:lstStyle/>
                    <a:p>
                      <a:pPr indent="228600"/>
                      <a:r>
                        <a:rPr lang="en-US" sz="1100">
                          <a:effectLst/>
                        </a:rPr>
                        <a:t>H_03</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Printing the bill</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User and Product class</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generation of bill</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Passed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Requirement Based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772845932"/>
                  </a:ext>
                </a:extLst>
              </a:tr>
              <a:tr h="865163">
                <a:tc>
                  <a:txBody>
                    <a:bodyPr/>
                    <a:lstStyle/>
                    <a:p>
                      <a:pPr indent="228600"/>
                      <a:r>
                        <a:rPr lang="en-US" sz="1100">
                          <a:effectLst/>
                        </a:rPr>
                        <a:t>H_04</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Display of menu for user</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Inputting the choice in product class</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Display of menu</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Passed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Requirement Based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225232636"/>
                  </a:ext>
                </a:extLst>
              </a:tr>
              <a:tr h="576775">
                <a:tc>
                  <a:txBody>
                    <a:bodyPr/>
                    <a:lstStyle/>
                    <a:p>
                      <a:pPr indent="228600"/>
                      <a:r>
                        <a:rPr lang="en-US" sz="1100">
                          <a:effectLst/>
                        </a:rPr>
                        <a:t>H_05</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Fetching the product details based on product id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product ID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Display of product details</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a:effectLst/>
                        </a:rPr>
                        <a:t>Passed</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228600"/>
                      <a:r>
                        <a:rPr lang="en-US" sz="1100" dirty="0">
                          <a:effectLst/>
                        </a:rPr>
                        <a:t>Requirement Based</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17113634"/>
                  </a:ext>
                </a:extLst>
              </a:tr>
            </a:tbl>
          </a:graphicData>
        </a:graphic>
      </p:graphicFrame>
    </p:spTree>
    <p:extLst>
      <p:ext uri="{BB962C8B-B14F-4D97-AF65-F5344CB8AC3E}">
        <p14:creationId xmlns:p14="http://schemas.microsoft.com/office/powerpoint/2010/main" val="4101252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A2D65-2DD3-47E8-9B6B-6A7A23F9D49A}"/>
              </a:ext>
            </a:extLst>
          </p:cNvPr>
          <p:cNvSpPr>
            <a:spLocks noGrp="1"/>
          </p:cNvSpPr>
          <p:nvPr>
            <p:ph type="title"/>
          </p:nvPr>
        </p:nvSpPr>
        <p:spPr>
          <a:xfrm>
            <a:off x="628650" y="-525780"/>
            <a:ext cx="7886700" cy="1623060"/>
          </a:xfrm>
        </p:spPr>
        <p:txBody>
          <a:bodyPr/>
          <a:lstStyle/>
          <a:p>
            <a:r>
              <a:rPr lang="en-US" dirty="0"/>
              <a:t>                       </a:t>
            </a:r>
            <a:r>
              <a:rPr lang="en-US" sz="2800" b="1" u="sng" dirty="0"/>
              <a:t>Low level Test plan</a:t>
            </a:r>
            <a:endParaRPr lang="en-IN" sz="2800" b="1" u="sng" dirty="0"/>
          </a:p>
        </p:txBody>
      </p:sp>
      <p:graphicFrame>
        <p:nvGraphicFramePr>
          <p:cNvPr id="5" name="Content Placeholder 4">
            <a:extLst>
              <a:ext uri="{FF2B5EF4-FFF2-40B4-BE49-F238E27FC236}">
                <a16:creationId xmlns:a16="http://schemas.microsoft.com/office/drawing/2014/main" id="{D93EAE92-6BDE-4AA2-B79D-6D4C74E91CAC}"/>
              </a:ext>
            </a:extLst>
          </p:cNvPr>
          <p:cNvGraphicFramePr>
            <a:graphicFrameLocks noGrp="1"/>
          </p:cNvGraphicFramePr>
          <p:nvPr>
            <p:ph idx="1"/>
            <p:extLst>
              <p:ext uri="{D42A27DB-BD31-4B8C-83A1-F6EECF244321}">
                <p14:modId xmlns:p14="http://schemas.microsoft.com/office/powerpoint/2010/main" val="2808392053"/>
              </p:ext>
            </p:extLst>
          </p:nvPr>
        </p:nvGraphicFramePr>
        <p:xfrm>
          <a:off x="845820" y="586740"/>
          <a:ext cx="7239002" cy="4381495"/>
        </p:xfrm>
        <a:graphic>
          <a:graphicData uri="http://schemas.openxmlformats.org/drawingml/2006/table">
            <a:tbl>
              <a:tblPr firstRow="1" firstCol="1" bandRow="1">
                <a:tableStyleId>{5C22544A-7EE6-4342-B048-85BDC9FD1C3A}</a:tableStyleId>
              </a:tblPr>
              <a:tblGrid>
                <a:gridCol w="703950">
                  <a:extLst>
                    <a:ext uri="{9D8B030D-6E8A-4147-A177-3AD203B41FA5}">
                      <a16:colId xmlns:a16="http://schemas.microsoft.com/office/drawing/2014/main" val="271011027"/>
                    </a:ext>
                  </a:extLst>
                </a:gridCol>
                <a:gridCol w="1708575">
                  <a:extLst>
                    <a:ext uri="{9D8B030D-6E8A-4147-A177-3AD203B41FA5}">
                      <a16:colId xmlns:a16="http://schemas.microsoft.com/office/drawing/2014/main" val="2407349169"/>
                    </a:ext>
                  </a:extLst>
                </a:gridCol>
                <a:gridCol w="1206263">
                  <a:extLst>
                    <a:ext uri="{9D8B030D-6E8A-4147-A177-3AD203B41FA5}">
                      <a16:colId xmlns:a16="http://schemas.microsoft.com/office/drawing/2014/main" val="3905339021"/>
                    </a:ext>
                  </a:extLst>
                </a:gridCol>
                <a:gridCol w="1206263">
                  <a:extLst>
                    <a:ext uri="{9D8B030D-6E8A-4147-A177-3AD203B41FA5}">
                      <a16:colId xmlns:a16="http://schemas.microsoft.com/office/drawing/2014/main" val="3240467295"/>
                    </a:ext>
                  </a:extLst>
                </a:gridCol>
                <a:gridCol w="726750">
                  <a:extLst>
                    <a:ext uri="{9D8B030D-6E8A-4147-A177-3AD203B41FA5}">
                      <a16:colId xmlns:a16="http://schemas.microsoft.com/office/drawing/2014/main" val="3389588729"/>
                    </a:ext>
                  </a:extLst>
                </a:gridCol>
                <a:gridCol w="1687201">
                  <a:extLst>
                    <a:ext uri="{9D8B030D-6E8A-4147-A177-3AD203B41FA5}">
                      <a16:colId xmlns:a16="http://schemas.microsoft.com/office/drawing/2014/main" val="2429905530"/>
                    </a:ext>
                  </a:extLst>
                </a:gridCol>
              </a:tblGrid>
              <a:tr h="257736">
                <a:tc>
                  <a:txBody>
                    <a:bodyPr/>
                    <a:lstStyle/>
                    <a:p>
                      <a:pPr indent="228600"/>
                      <a:r>
                        <a:rPr lang="en-US" sz="700">
                          <a:effectLst/>
                        </a:rPr>
                        <a:t>Test ID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 Description</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Exp I/P</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Exp O/P</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Status</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Type of Test</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304797855"/>
                  </a:ext>
                </a:extLst>
              </a:tr>
              <a:tr h="515471">
                <a:tc>
                  <a:txBody>
                    <a:bodyPr/>
                    <a:lstStyle/>
                    <a:p>
                      <a:pPr indent="228600"/>
                      <a:r>
                        <a:rPr lang="en-US" sz="700">
                          <a:effectLst/>
                        </a:rPr>
                        <a:t>L_01</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dirty="0">
                          <a:effectLst/>
                        </a:rPr>
                        <a:t>Displaying the price list</a:t>
                      </a:r>
                      <a:endParaRPr lang="en-IN" sz="7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Choosing the price list option in admin menu</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Display of price list</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Passed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Requirement Based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2496638385"/>
                  </a:ext>
                </a:extLst>
              </a:tr>
              <a:tr h="386602">
                <a:tc>
                  <a:txBody>
                    <a:bodyPr/>
                    <a:lstStyle/>
                    <a:p>
                      <a:pPr indent="228600"/>
                      <a:r>
                        <a:rPr lang="en-US" sz="700">
                          <a:effectLst/>
                        </a:rPr>
                        <a:t>L_02</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Modifying the product available in .dat file</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product id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Printing "Record updated"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Passed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Requirement Based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2519796986"/>
                  </a:ext>
                </a:extLst>
              </a:tr>
              <a:tr h="386602">
                <a:tc>
                  <a:txBody>
                    <a:bodyPr/>
                    <a:lstStyle/>
                    <a:p>
                      <a:pPr indent="228600"/>
                      <a:r>
                        <a:rPr lang="en-US" sz="700">
                          <a:effectLst/>
                        </a:rPr>
                        <a:t>L_03</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Deleting product available in .dat file</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product id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Delete product from .dat file</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Passed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Requirement Based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3712088763"/>
                  </a:ext>
                </a:extLst>
              </a:tr>
              <a:tr h="386602">
                <a:tc>
                  <a:txBody>
                    <a:bodyPr/>
                    <a:lstStyle/>
                    <a:p>
                      <a:pPr indent="228600"/>
                      <a:r>
                        <a:rPr lang="en-US" sz="700">
                          <a:effectLst/>
                        </a:rPr>
                        <a:t>L_04</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Display of admin menu for various functions</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option in integer format</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Going to corresponding function</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Passed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Requirement Based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2092219491"/>
                  </a:ext>
                </a:extLst>
              </a:tr>
              <a:tr h="386602">
                <a:tc>
                  <a:txBody>
                    <a:bodyPr/>
                    <a:lstStyle/>
                    <a:p>
                      <a:pPr indent="228600"/>
                      <a:r>
                        <a:rPr lang="en-US" sz="700">
                          <a:effectLst/>
                        </a:rPr>
                        <a:t>L_05</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Modifying the poduct not availble in .dat file</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invalid product id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Printing "Record not found"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Passed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Scenario Based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3675051158"/>
                  </a:ext>
                </a:extLst>
              </a:tr>
              <a:tr h="386602">
                <a:tc>
                  <a:txBody>
                    <a:bodyPr/>
                    <a:lstStyle/>
                    <a:p>
                      <a:pPr indent="228600"/>
                      <a:r>
                        <a:rPr lang="en-US" sz="700">
                          <a:effectLst/>
                        </a:rPr>
                        <a:t>L_06</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Invalid choice for admin menu</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invalid choice in integer format</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Printing "Invalid Choice"</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Passed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Boundary Based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3403066280"/>
                  </a:ext>
                </a:extLst>
              </a:tr>
              <a:tr h="386602">
                <a:tc>
                  <a:txBody>
                    <a:bodyPr/>
                    <a:lstStyle/>
                    <a:p>
                      <a:pPr indent="228600"/>
                      <a:r>
                        <a:rPr lang="en-US" sz="700">
                          <a:effectLst/>
                        </a:rPr>
                        <a:t>L_07</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Deleting invalid product from .dat file</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invalid product id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Printing "Record not found"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Passed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Scenario Based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1566673386"/>
                  </a:ext>
                </a:extLst>
              </a:tr>
              <a:tr h="257736">
                <a:tc>
                  <a:txBody>
                    <a:bodyPr/>
                    <a:lstStyle/>
                    <a:p>
                      <a:pPr indent="228600"/>
                      <a:r>
                        <a:rPr lang="en-US" sz="700">
                          <a:effectLst/>
                        </a:rPr>
                        <a:t>L_08</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Creating new product</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Valid product ID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Product is created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Passed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Requirement based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3468018009"/>
                  </a:ext>
                </a:extLst>
              </a:tr>
              <a:tr h="386602">
                <a:tc>
                  <a:txBody>
                    <a:bodyPr/>
                    <a:lstStyle/>
                    <a:p>
                      <a:pPr indent="228600"/>
                      <a:r>
                        <a:rPr lang="en-US" sz="700">
                          <a:effectLst/>
                        </a:rPr>
                        <a:t>L_09</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Creating new product</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Invalid product ID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Prints “Incorrect product ID”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Passed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Scenario Based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4071449449"/>
                  </a:ext>
                </a:extLst>
              </a:tr>
              <a:tr h="257736">
                <a:tc>
                  <a:txBody>
                    <a:bodyPr/>
                    <a:lstStyle/>
                    <a:p>
                      <a:pPr indent="228600"/>
                      <a:r>
                        <a:rPr lang="en-US" sz="700">
                          <a:effectLst/>
                        </a:rPr>
                        <a:t>L_10</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Displaying specific product</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Valid product ID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Product is created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Passed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Requirement based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1521831437"/>
                  </a:ext>
                </a:extLst>
              </a:tr>
              <a:tr h="386602">
                <a:tc>
                  <a:txBody>
                    <a:bodyPr/>
                    <a:lstStyle/>
                    <a:p>
                      <a:pPr indent="228600"/>
                      <a:r>
                        <a:rPr lang="en-US" sz="700">
                          <a:effectLst/>
                        </a:rPr>
                        <a:t>L_11</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Displaying specific product</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Invalid product ID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Prints “Incorrect product ID”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a:effectLst/>
                        </a:rPr>
                        <a:t>Passed</a:t>
                      </a:r>
                      <a:endParaRPr lang="en-IN" sz="70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tc>
                  <a:txBody>
                    <a:bodyPr/>
                    <a:lstStyle/>
                    <a:p>
                      <a:pPr indent="228600"/>
                      <a:r>
                        <a:rPr lang="en-US" sz="700" dirty="0">
                          <a:effectLst/>
                        </a:rPr>
                        <a:t>Scenario Based</a:t>
                      </a:r>
                      <a:endParaRPr lang="en-IN" sz="7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2977" marR="42977" marT="0" marB="0"/>
                </a:tc>
                <a:extLst>
                  <a:ext uri="{0D108BD9-81ED-4DB2-BD59-A6C34878D82A}">
                    <a16:rowId xmlns:a16="http://schemas.microsoft.com/office/drawing/2014/main" val="3530672183"/>
                  </a:ext>
                </a:extLst>
              </a:tr>
            </a:tbl>
          </a:graphicData>
        </a:graphic>
      </p:graphicFrame>
      <p:sp>
        <p:nvSpPr>
          <p:cNvPr id="4" name="Slide Number Placeholder 3">
            <a:extLst>
              <a:ext uri="{FF2B5EF4-FFF2-40B4-BE49-F238E27FC236}">
                <a16:creationId xmlns:a16="http://schemas.microsoft.com/office/drawing/2014/main" id="{82E7A90A-7D3D-435A-B6BA-41FC0D43AD36}"/>
              </a:ext>
            </a:extLst>
          </p:cNvPr>
          <p:cNvSpPr>
            <a:spLocks noGrp="1"/>
          </p:cNvSpPr>
          <p:nvPr>
            <p:ph type="sldNum" sz="quarter" idx="12"/>
          </p:nvPr>
        </p:nvSpPr>
        <p:spPr/>
        <p:txBody>
          <a:bodyPr/>
          <a:lstStyle/>
          <a:p>
            <a:fld id="{253BEEB4-96A6-4ADF-88CB-53B395CA1EAA}" type="slidenum">
              <a:rPr lang="en-US" smtClean="0"/>
              <a:t>7</a:t>
            </a:fld>
            <a:endParaRPr lang="en-US"/>
          </a:p>
        </p:txBody>
      </p:sp>
    </p:spTree>
    <p:extLst>
      <p:ext uri="{BB962C8B-B14F-4D97-AF65-F5344CB8AC3E}">
        <p14:creationId xmlns:p14="http://schemas.microsoft.com/office/powerpoint/2010/main" val="2549099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4F11C-F426-47D8-82C0-61503DD07103}"/>
              </a:ext>
            </a:extLst>
          </p:cNvPr>
          <p:cNvSpPr>
            <a:spLocks noGrp="1"/>
          </p:cNvSpPr>
          <p:nvPr>
            <p:ph type="title"/>
          </p:nvPr>
        </p:nvSpPr>
        <p:spPr>
          <a:xfrm>
            <a:off x="628650" y="-373380"/>
            <a:ext cx="7886700" cy="2240280"/>
          </a:xfrm>
        </p:spPr>
        <p:txBody>
          <a:bodyPr/>
          <a:lstStyle/>
          <a:p>
            <a:r>
              <a:rPr lang="en-US" dirty="0"/>
              <a:t>                          </a:t>
            </a:r>
            <a:r>
              <a:rPr lang="en-US" sz="2800" b="1" u="sng" dirty="0"/>
              <a:t>Implementation</a:t>
            </a:r>
            <a:endParaRPr lang="en-IN" sz="2800" b="1" u="sng" dirty="0"/>
          </a:p>
        </p:txBody>
      </p:sp>
      <p:sp>
        <p:nvSpPr>
          <p:cNvPr id="4" name="Slide Number Placeholder 3">
            <a:extLst>
              <a:ext uri="{FF2B5EF4-FFF2-40B4-BE49-F238E27FC236}">
                <a16:creationId xmlns:a16="http://schemas.microsoft.com/office/drawing/2014/main" id="{30FD0FB2-47B5-4EA8-BAED-56CBB40B6443}"/>
              </a:ext>
            </a:extLst>
          </p:cNvPr>
          <p:cNvSpPr>
            <a:spLocks noGrp="1"/>
          </p:cNvSpPr>
          <p:nvPr>
            <p:ph type="sldNum" sz="quarter" idx="12"/>
          </p:nvPr>
        </p:nvSpPr>
        <p:spPr/>
        <p:txBody>
          <a:bodyPr/>
          <a:lstStyle/>
          <a:p>
            <a:fld id="{253BEEB4-96A6-4ADF-88CB-53B395CA1EAA}" type="slidenum">
              <a:rPr lang="en-US" smtClean="0"/>
              <a:t>8</a:t>
            </a:fld>
            <a:endParaRPr lang="en-US"/>
          </a:p>
        </p:txBody>
      </p:sp>
      <p:sp>
        <p:nvSpPr>
          <p:cNvPr id="6" name="Content Placeholder 5">
            <a:extLst>
              <a:ext uri="{FF2B5EF4-FFF2-40B4-BE49-F238E27FC236}">
                <a16:creationId xmlns:a16="http://schemas.microsoft.com/office/drawing/2014/main" id="{37A722F8-E585-4473-B737-0746CBA894CA}"/>
              </a:ext>
            </a:extLst>
          </p:cNvPr>
          <p:cNvSpPr>
            <a:spLocks noGrp="1"/>
          </p:cNvSpPr>
          <p:nvPr>
            <p:ph idx="1"/>
          </p:nvPr>
        </p:nvSpPr>
        <p:spPr/>
        <p:txBody>
          <a:bodyPr/>
          <a:lstStyle/>
          <a:p>
            <a:r>
              <a:rPr lang="en-US" sz="1800" dirty="0">
                <a:effectLst/>
                <a:latin typeface="Calibri" panose="020F0502020204030204" pitchFamily="34" charset="0"/>
                <a:ea typeface="Times New Roman" panose="02020603050405020304" pitchFamily="18" charset="0"/>
                <a:cs typeface="Times New Roman" panose="02020603050405020304" pitchFamily="18" charset="0"/>
              </a:rPr>
              <a:t>In the implementation part, there are four classes which User, Customer, Product and Bill. In User class it maintains the data of user by maintaining username and password in the user.txt file. In the Customer class which inherits from user, reading and displaying the customer data is made. In the product class, data has been maintained using .</a:t>
            </a:r>
            <a:r>
              <a:rPr lang="en-US" sz="1800" dirty="0" err="1">
                <a:effectLst/>
                <a:latin typeface="Calibri" panose="020F0502020204030204" pitchFamily="34" charset="0"/>
                <a:ea typeface="Times New Roman" panose="02020603050405020304" pitchFamily="18" charset="0"/>
                <a:cs typeface="Times New Roman" panose="02020603050405020304" pitchFamily="18" charset="0"/>
              </a:rPr>
              <a:t>dat</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file where user can maintain the product data by providing id, name, price, and discount values. All the features like modify, display, create, delete products, add user are available in admin menu. Billing Class inherits from User and Product class to print the bill for specific user.</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27662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01851-B149-4141-A4C4-4375D3CEBC56}"/>
              </a:ext>
            </a:extLst>
          </p:cNvPr>
          <p:cNvSpPr>
            <a:spLocks noGrp="1"/>
          </p:cNvSpPr>
          <p:nvPr>
            <p:ph type="title"/>
          </p:nvPr>
        </p:nvSpPr>
        <p:spPr/>
        <p:txBody>
          <a:bodyPr>
            <a:normAutofit fontScale="90000"/>
          </a:bodyPr>
          <a:lstStyle/>
          <a:p>
            <a:r>
              <a:rPr lang="en-US" sz="2800" dirty="0">
                <a:latin typeface="+mn-lt"/>
              </a:rPr>
              <a:t>      </a:t>
            </a:r>
            <a:r>
              <a:rPr lang="en-US" sz="2800" u="sng" dirty="0">
                <a:latin typeface="+mn-lt"/>
              </a:rPr>
              <a:t>Output summary</a:t>
            </a:r>
            <a:r>
              <a:rPr lang="en-US" sz="2800" dirty="0">
                <a:latin typeface="+mn-lt"/>
              </a:rPr>
              <a:t>                           </a:t>
            </a:r>
            <a:br>
              <a:rPr lang="en-US" sz="2800" dirty="0">
                <a:latin typeface="+mn-lt"/>
              </a:rPr>
            </a:br>
            <a:r>
              <a:rPr lang="en-US" sz="2800" dirty="0">
                <a:latin typeface="+mn-lt"/>
              </a:rPr>
              <a:t>                               </a:t>
            </a:r>
            <a:br>
              <a:rPr lang="en-US" sz="2800" dirty="0">
                <a:latin typeface="+mn-lt"/>
              </a:rPr>
            </a:br>
            <a:r>
              <a:rPr lang="en-US" sz="2800" dirty="0">
                <a:latin typeface="+mn-lt"/>
              </a:rPr>
              <a:t>                                       Main menu  </a:t>
            </a:r>
            <a:endParaRPr lang="en-IN" sz="2800" dirty="0">
              <a:latin typeface="+mn-lt"/>
            </a:endParaRPr>
          </a:p>
        </p:txBody>
      </p:sp>
      <p:sp>
        <p:nvSpPr>
          <p:cNvPr id="4" name="Slide Number Placeholder 3">
            <a:extLst>
              <a:ext uri="{FF2B5EF4-FFF2-40B4-BE49-F238E27FC236}">
                <a16:creationId xmlns:a16="http://schemas.microsoft.com/office/drawing/2014/main" id="{23F49435-ECB0-46F3-93B9-24D92B15879F}"/>
              </a:ext>
            </a:extLst>
          </p:cNvPr>
          <p:cNvSpPr>
            <a:spLocks noGrp="1"/>
          </p:cNvSpPr>
          <p:nvPr>
            <p:ph type="sldNum" sz="quarter" idx="12"/>
          </p:nvPr>
        </p:nvSpPr>
        <p:spPr/>
        <p:txBody>
          <a:bodyPr/>
          <a:lstStyle/>
          <a:p>
            <a:fld id="{253BEEB4-96A6-4ADF-88CB-53B395CA1EAA}" type="slidenum">
              <a:rPr lang="en-US" smtClean="0"/>
              <a:t>9</a:t>
            </a:fld>
            <a:endParaRPr lang="en-US"/>
          </a:p>
        </p:txBody>
      </p:sp>
      <p:pic>
        <p:nvPicPr>
          <p:cNvPr id="7" name="Content Placeholder 6">
            <a:extLst>
              <a:ext uri="{FF2B5EF4-FFF2-40B4-BE49-F238E27FC236}">
                <a16:creationId xmlns:a16="http://schemas.microsoft.com/office/drawing/2014/main" id="{FF577435-42F5-4666-B71A-BC80FAAB653C}"/>
              </a:ext>
            </a:extLst>
          </p:cNvPr>
          <p:cNvPicPr>
            <a:picLocks noGrp="1" noChangeAspect="1"/>
          </p:cNvPicPr>
          <p:nvPr>
            <p:ph idx="1"/>
          </p:nvPr>
        </p:nvPicPr>
        <p:blipFill>
          <a:blip r:embed="rId2"/>
          <a:stretch>
            <a:fillRect/>
          </a:stretch>
        </p:blipFill>
        <p:spPr>
          <a:xfrm>
            <a:off x="1024291" y="1268015"/>
            <a:ext cx="7491059" cy="3499248"/>
          </a:xfrm>
          <a:prstGeom prst="rect">
            <a:avLst/>
          </a:prstGeom>
        </p:spPr>
      </p:pic>
    </p:spTree>
    <p:extLst>
      <p:ext uri="{BB962C8B-B14F-4D97-AF65-F5344CB8AC3E}">
        <p14:creationId xmlns:p14="http://schemas.microsoft.com/office/powerpoint/2010/main" val="1428176047"/>
      </p:ext>
    </p:extLst>
  </p:cSld>
  <p:clrMapOvr>
    <a:masterClrMapping/>
  </p:clrMapOvr>
</p:sld>
</file>

<file path=ppt/theme/theme1.xml><?xml version="1.0" encoding="utf-8"?>
<a:theme xmlns:a="http://schemas.openxmlformats.org/drawingml/2006/main" name="L&amp;T Theme 2">
  <a:themeElements>
    <a:clrScheme name="L&amp;T Colors">
      <a:dk1>
        <a:srgbClr val="000000"/>
      </a:dk1>
      <a:lt1>
        <a:srgbClr val="FFFFFF"/>
      </a:lt1>
      <a:dk2>
        <a:srgbClr val="00B0F0"/>
      </a:dk2>
      <a:lt2>
        <a:srgbClr val="004581"/>
      </a:lt2>
      <a:accent1>
        <a:srgbClr val="0556CD"/>
      </a:accent1>
      <a:accent2>
        <a:srgbClr val="058EFF"/>
      </a:accent2>
      <a:accent3>
        <a:srgbClr val="FFCC29"/>
      </a:accent3>
      <a:accent4>
        <a:srgbClr val="F7411D"/>
      </a:accent4>
      <a:accent5>
        <a:srgbClr val="1A9664"/>
      </a:accent5>
      <a:accent6>
        <a:srgbClr val="DA8200"/>
      </a:accent6>
      <a:hlink>
        <a:srgbClr val="7BD3F7"/>
      </a:hlink>
      <a:folHlink>
        <a:srgbClr val="0769F9"/>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TTS Template" id="{DAAFF04E-B826-4BA4-9E2F-F0B385DA2580}" vid="{545CF6F9-EC09-4062-AB06-81486AB6AE32}"/>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TTS Template" id="{DAAFF04E-B826-4BA4-9E2F-F0B385DA2580}" vid="{692DDEE8-6A3D-454E-A172-2B213806F6F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49C3B21729434C834F03C10CFD3EE7" ma:contentTypeVersion="11" ma:contentTypeDescription="Create a new document." ma:contentTypeScope="" ma:versionID="dda2e0ad570191573d4862d24315b090">
  <xsd:schema xmlns:xsd="http://www.w3.org/2001/XMLSchema" xmlns:xs="http://www.w3.org/2001/XMLSchema" xmlns:p="http://schemas.microsoft.com/office/2006/metadata/properties" xmlns:ns2="3f90b35a-c7f5-466e-bdce-aad1192bcad3" xmlns:ns3="abad16e2-75b5-4d02-890c-30395bfef711" targetNamespace="http://schemas.microsoft.com/office/2006/metadata/properties" ma:root="true" ma:fieldsID="822e9fa36678c5abd975587ddd4d1967" ns2:_="" ns3:_="">
    <xsd:import namespace="3f90b35a-c7f5-466e-bdce-aad1192bcad3"/>
    <xsd:import namespace="abad16e2-75b5-4d02-890c-30395bfef71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f90b35a-c7f5-466e-bdce-aad1192bcad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bad16e2-75b5-4d02-890c-30395bfef71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B39875D-F75F-48DD-BAA7-E8239D66A8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f90b35a-c7f5-466e-bdce-aad1192bcad3"/>
    <ds:schemaRef ds:uri="abad16e2-75b5-4d02-890c-30395bfef71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E0B9548-FE58-4485-B5D9-973899E1873F}">
  <ds:schemaRefs>
    <ds:schemaRef ds:uri="744734cd-2cc4-42b9-ac52-9cd9b6cc6337"/>
    <ds:schemaRef ds:uri="http://schemas.microsoft.com/office/infopath/2007/PartnerControls"/>
    <ds:schemaRef ds:uri="http://www.w3.org/XML/1998/namespace"/>
    <ds:schemaRef ds:uri="http://schemas.openxmlformats.org/package/2006/metadata/core-properties"/>
    <ds:schemaRef ds:uri="175307f7-0a56-438d-b0eb-5c1570be7b3a"/>
    <ds:schemaRef ds:uri="http://purl.org/dc/elements/1.1/"/>
    <ds:schemaRef ds:uri="http://purl.org/dc/terms/"/>
    <ds:schemaRef ds:uri="http://schemas.microsoft.com/office/2006/documentManagement/type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4AC07C51-6059-4827-AD54-DEC5A7B60B5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1741</TotalTime>
  <Words>848</Words>
  <Application>Microsoft Office PowerPoint</Application>
  <PresentationFormat>On-screen Show (16:9)</PresentationFormat>
  <Paragraphs>153</Paragraphs>
  <Slides>14</Slides>
  <Notes>1</Notes>
  <HiddenSlides>0</HiddenSlides>
  <MMClips>1</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14</vt:i4>
      </vt:variant>
    </vt:vector>
  </HeadingPairs>
  <TitlesOfParts>
    <vt:vector size="23" baseType="lpstr">
      <vt:lpstr>-apple-system</vt:lpstr>
      <vt:lpstr>Arial</vt:lpstr>
      <vt:lpstr>Arial Black</vt:lpstr>
      <vt:lpstr>Calibri</vt:lpstr>
      <vt:lpstr>Calibri Light</vt:lpstr>
      <vt:lpstr>Symbol</vt:lpstr>
      <vt:lpstr>Times New Roman</vt:lpstr>
      <vt:lpstr>L&amp;T Theme 2</vt:lpstr>
      <vt:lpstr>2_Office Theme</vt:lpstr>
      <vt:lpstr>PowerPoint Presentation</vt:lpstr>
      <vt:lpstr>Project Highlights</vt:lpstr>
      <vt:lpstr>            Supermarket management system</vt:lpstr>
      <vt:lpstr>FEATURES</vt:lpstr>
      <vt:lpstr>        High level use case behavioral diagram  </vt:lpstr>
      <vt:lpstr>                       High level Test Plan</vt:lpstr>
      <vt:lpstr>                       Low level Test plan</vt:lpstr>
      <vt:lpstr>                          Implementation</vt:lpstr>
      <vt:lpstr>      Output summary                                                                                                   Main menu  </vt:lpstr>
      <vt:lpstr>                    Login page</vt:lpstr>
      <vt:lpstr>                                 Final output</vt:lpstr>
      <vt:lpstr>                                        Working video</vt:lpstr>
      <vt:lpstr>                                              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Engineering Academy (GEA)</dc:title>
  <dc:creator>Ramya Manchaiah</dc:creator>
  <cp:lastModifiedBy>G Sri Nishanth</cp:lastModifiedBy>
  <cp:revision>171</cp:revision>
  <dcterms:created xsi:type="dcterms:W3CDTF">2020-09-04T19:07:05Z</dcterms:created>
  <dcterms:modified xsi:type="dcterms:W3CDTF">2021-07-15T17:52:06Z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b5591f2-6b23-403d-aa5f-b6d577f5e572_Enabled">
    <vt:lpwstr>true</vt:lpwstr>
  </property>
  <property fmtid="{D5CDD505-2E9C-101B-9397-08002B2CF9AE}" pid="3" name="MSIP_Label_4b5591f2-6b23-403d-aa5f-b6d577f5e572_SetDate">
    <vt:lpwstr>2020-09-04T19:39:47Z</vt:lpwstr>
  </property>
  <property fmtid="{D5CDD505-2E9C-101B-9397-08002B2CF9AE}" pid="4" name="MSIP_Label_4b5591f2-6b23-403d-aa5f-b6d577f5e572_Method">
    <vt:lpwstr>Standard</vt:lpwstr>
  </property>
  <property fmtid="{D5CDD505-2E9C-101B-9397-08002B2CF9AE}" pid="5" name="MSIP_Label_4b5591f2-6b23-403d-aa5f-b6d577f5e572_Name">
    <vt:lpwstr>4b5591f2-6b23-403d-aa5f-b6d577f5e572</vt:lpwstr>
  </property>
  <property fmtid="{D5CDD505-2E9C-101B-9397-08002B2CF9AE}" pid="6" name="MSIP_Label_4b5591f2-6b23-403d-aa5f-b6d577f5e572_SiteId">
    <vt:lpwstr>311b3378-8e8a-4b5e-a33f-e80a3d8ba60a</vt:lpwstr>
  </property>
  <property fmtid="{D5CDD505-2E9C-101B-9397-08002B2CF9AE}" pid="7" name="MSIP_Label_4b5591f2-6b23-403d-aa5f-b6d577f5e572_ActionId">
    <vt:lpwstr>832ade06-c9cf-42a6-8b1c-0000c26f97de</vt:lpwstr>
  </property>
  <property fmtid="{D5CDD505-2E9C-101B-9397-08002B2CF9AE}" pid="8" name="MSIP_Label_4b5591f2-6b23-403d-aa5f-b6d577f5e572_ContentBits">
    <vt:lpwstr>0</vt:lpwstr>
  </property>
  <property fmtid="{D5CDD505-2E9C-101B-9397-08002B2CF9AE}" pid="9" name="ContentTypeId">
    <vt:lpwstr>0x010100EE49C3B21729434C834F03C10CFD3EE7</vt:lpwstr>
  </property>
</Properties>
</file>

<file path=docProps/thumbnail.jpeg>
</file>